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812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490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9463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3441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2648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3928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7914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000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693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15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908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581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910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252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046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904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F9F1F-1785-4E76-8DE6-85E3005297F3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244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bTGnRSxPow" TargetMode="External"/><Relationship Id="rId2" Type="http://schemas.openxmlformats.org/officeDocument/2006/relationships/hyperlink" Target="https://www.tobeakidagain.com/jumping-bunny-cup-craf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70905" y="87088"/>
            <a:ext cx="8915399" cy="3697516"/>
          </a:xfrm>
        </p:spPr>
        <p:txBody>
          <a:bodyPr/>
          <a:lstStyle/>
          <a:p>
            <a:pPr algn="ctr"/>
            <a:r>
              <a:rPr lang="sl-SI" b="1" dirty="0" smtClean="0"/>
              <a:t>POSKOČNI VELIKONOČNI ZAJČEK</a:t>
            </a:r>
            <a:endParaRPr lang="sl-SI" b="1" dirty="0"/>
          </a:p>
        </p:txBody>
      </p:sp>
      <p:pic>
        <p:nvPicPr>
          <p:cNvPr id="1026" name="Picture 2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02" y="289081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3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905692"/>
            <a:ext cx="8915400" cy="3777622"/>
          </a:xfrm>
        </p:spPr>
        <p:txBody>
          <a:bodyPr/>
          <a:lstStyle/>
          <a:p>
            <a:r>
              <a:rPr lang="sl-SI" sz="2800" dirty="0" smtClean="0"/>
              <a:t>Odlično ti je uspelo! </a:t>
            </a:r>
          </a:p>
          <a:p>
            <a:pPr marL="0" indent="0">
              <a:buNone/>
            </a:pPr>
            <a:endParaRPr lang="sl-SI" sz="2800" dirty="0" smtClean="0"/>
          </a:p>
          <a:p>
            <a:r>
              <a:rPr lang="sl-SI" sz="2800" dirty="0" smtClean="0"/>
              <a:t>Izdelek </a:t>
            </a:r>
            <a:r>
              <a:rPr lang="sl-SI" sz="2800" smtClean="0"/>
              <a:t>lahko poslikaš </a:t>
            </a:r>
            <a:r>
              <a:rPr lang="sl-SI" sz="2800" dirty="0" smtClean="0"/>
              <a:t>in mi </a:t>
            </a:r>
            <a:r>
              <a:rPr lang="sl-SI" sz="2800" smtClean="0"/>
              <a:t>ga </a:t>
            </a:r>
            <a:r>
              <a:rPr lang="sl-SI" sz="2800" smtClean="0"/>
              <a:t>pošlješ.</a:t>
            </a:r>
            <a:endParaRPr lang="sl-SI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067" y="2688149"/>
            <a:ext cx="37909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46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1018903"/>
            <a:ext cx="8915400" cy="3777622"/>
          </a:xfrm>
        </p:spPr>
        <p:txBody>
          <a:bodyPr/>
          <a:lstStyle/>
          <a:p>
            <a:r>
              <a:rPr lang="sl-SI" dirty="0" smtClean="0"/>
              <a:t>Vir:</a:t>
            </a:r>
          </a:p>
          <a:p>
            <a:r>
              <a:rPr lang="sl-SI" dirty="0" smtClean="0"/>
              <a:t> </a:t>
            </a:r>
            <a:r>
              <a:rPr lang="sl-SI" dirty="0">
                <a:hlinkClick r:id="rId2"/>
              </a:rPr>
              <a:t>https://www.tobeakidagain.com/jumping-bunny-cup-craft</a:t>
            </a:r>
            <a:r>
              <a:rPr lang="sl-SI" dirty="0" smtClean="0">
                <a:hlinkClick r:id="rId2"/>
              </a:rPr>
              <a:t>/</a:t>
            </a:r>
            <a:endParaRPr lang="sl-SI" dirty="0" smtClean="0"/>
          </a:p>
          <a:p>
            <a:r>
              <a:rPr lang="sl-SI" dirty="0">
                <a:hlinkClick r:id="rId3"/>
              </a:rPr>
              <a:t>https://www.youtube.com/watch?v=KbTGnRSxPow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235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Danes bomo naredili poskočnega zajčka!</a:t>
            </a:r>
            <a:endParaRPr lang="sl-SI" dirty="0"/>
          </a:p>
        </p:txBody>
      </p:sp>
      <p:pic>
        <p:nvPicPr>
          <p:cNvPr id="4" name="Poskočni zajček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92925" y="1905000"/>
            <a:ext cx="8000909" cy="4500630"/>
          </a:xfrm>
        </p:spPr>
      </p:pic>
    </p:spTree>
    <p:extLst>
      <p:ext uri="{BB962C8B-B14F-4D97-AF65-F5344CB8AC3E}">
        <p14:creationId xmlns:p14="http://schemas.microsoft.com/office/powerpoint/2010/main" val="2520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potrebuješ?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1436914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sl-SI" sz="2400" dirty="0" smtClean="0"/>
              <a:t>Dva papirnata lončka (enake velikosti)</a:t>
            </a:r>
            <a:endParaRPr lang="en-US" sz="2400" dirty="0"/>
          </a:p>
          <a:p>
            <a:r>
              <a:rPr lang="sl-SI" sz="2400" dirty="0" smtClean="0"/>
              <a:t>Barvni papir</a:t>
            </a:r>
            <a:endParaRPr lang="en-US" sz="2400" dirty="0"/>
          </a:p>
          <a:p>
            <a:r>
              <a:rPr lang="sl-SI" sz="2400" dirty="0" smtClean="0"/>
              <a:t>Migajoče oči (lahko jih tudi narišeš)</a:t>
            </a:r>
            <a:endParaRPr lang="en-US" sz="2400" dirty="0"/>
          </a:p>
          <a:p>
            <a:r>
              <a:rPr lang="sl-SI" sz="2400" dirty="0" smtClean="0"/>
              <a:t>Flumaster</a:t>
            </a:r>
            <a:endParaRPr lang="en-US" sz="2400" dirty="0"/>
          </a:p>
          <a:p>
            <a:r>
              <a:rPr lang="sl-SI" sz="2400" dirty="0" smtClean="0"/>
              <a:t>Kepico vate</a:t>
            </a:r>
            <a:endParaRPr lang="en-US" sz="2400" dirty="0"/>
          </a:p>
          <a:p>
            <a:r>
              <a:rPr lang="sl-SI" sz="2400" dirty="0" smtClean="0"/>
              <a:t>Dve gumici</a:t>
            </a:r>
          </a:p>
          <a:p>
            <a:r>
              <a:rPr lang="sl-SI" sz="2400" dirty="0" smtClean="0"/>
              <a:t>Škarje</a:t>
            </a:r>
          </a:p>
          <a:p>
            <a:r>
              <a:rPr lang="sl-SI" sz="2400" dirty="0" smtClean="0"/>
              <a:t>Lepilo</a:t>
            </a:r>
            <a:endParaRPr lang="en-US" sz="2400" dirty="0"/>
          </a:p>
          <a:p>
            <a:endParaRPr lang="en-US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b="8274"/>
          <a:stretch/>
        </p:blipFill>
        <p:spPr>
          <a:xfrm>
            <a:off x="5805497" y="2899955"/>
            <a:ext cx="5056949" cy="30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b="9333"/>
          <a:stretch/>
        </p:blipFill>
        <p:spPr>
          <a:xfrm>
            <a:off x="2760617" y="2758440"/>
            <a:ext cx="6467475" cy="3886200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896983"/>
            <a:ext cx="8915400" cy="2999652"/>
          </a:xfrm>
        </p:spPr>
        <p:txBody>
          <a:bodyPr/>
          <a:lstStyle/>
          <a:p>
            <a:r>
              <a:rPr lang="sl-SI" sz="2200" dirty="0" smtClean="0"/>
              <a:t>V lonček naredi 4 krajše zareze (cca. 1cm). </a:t>
            </a:r>
          </a:p>
          <a:p>
            <a:r>
              <a:rPr lang="sl-SI" sz="2200" dirty="0" smtClean="0"/>
              <a:t>Prvo narediš eno zarezo, drugo narediš točno nasproti prve. </a:t>
            </a:r>
          </a:p>
          <a:p>
            <a:r>
              <a:rPr lang="sl-SI" sz="2200" dirty="0" smtClean="0"/>
              <a:t>Tretjo in četrto zarezo narediš točno med njima (tako kot kaže slika).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5991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92925" y="624110"/>
            <a:ext cx="8915400" cy="3777622"/>
          </a:xfrm>
        </p:spPr>
        <p:txBody>
          <a:bodyPr/>
          <a:lstStyle/>
          <a:p>
            <a:r>
              <a:rPr lang="sl-SI" sz="2200" dirty="0" smtClean="0"/>
              <a:t>Odreži dva kosa elastike, ki sta čisto malo daljša od širine lončka. </a:t>
            </a:r>
          </a:p>
          <a:p>
            <a:r>
              <a:rPr lang="sl-SI" sz="2200" dirty="0" smtClean="0"/>
              <a:t>Elastiki na samem koncu zavozlaš in vpneš v zarezo. 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1625" b="10533"/>
          <a:stretch/>
        </p:blipFill>
        <p:spPr>
          <a:xfrm>
            <a:off x="1709608" y="1939018"/>
            <a:ext cx="5715680" cy="383476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l="19973" r="17010" b="10456"/>
          <a:stretch/>
        </p:blipFill>
        <p:spPr>
          <a:xfrm>
            <a:off x="7429001" y="1935710"/>
            <a:ext cx="4075611" cy="383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3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1140822"/>
            <a:ext cx="8915400" cy="3260909"/>
          </a:xfrm>
        </p:spPr>
        <p:txBody>
          <a:bodyPr/>
          <a:lstStyle/>
          <a:p>
            <a:r>
              <a:rPr lang="sl-SI" sz="2200" dirty="0" smtClean="0"/>
              <a:t>Nalepi nos, oči, ušesa in rep (kepica vate). </a:t>
            </a:r>
            <a:endParaRPr lang="sl-SI" sz="2200" dirty="0"/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22" y="1991269"/>
            <a:ext cx="64674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992777"/>
            <a:ext cx="8915400" cy="3777622"/>
          </a:xfrm>
        </p:spPr>
        <p:txBody>
          <a:bodyPr/>
          <a:lstStyle/>
          <a:p>
            <a:r>
              <a:rPr lang="sl-SI" sz="2200" dirty="0" smtClean="0"/>
              <a:t>S flomastrom nariši gobček in brke. Lahko mu narišeš tudi zobe, ličke,…</a:t>
            </a:r>
          </a:p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885" y="1878058"/>
            <a:ext cx="64674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9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923109"/>
            <a:ext cx="8915400" cy="3777622"/>
          </a:xfrm>
        </p:spPr>
        <p:txBody>
          <a:bodyPr/>
          <a:lstStyle/>
          <a:p>
            <a:r>
              <a:rPr lang="sl-SI" sz="2200" dirty="0" smtClean="0"/>
              <a:t>Vzemi drugi lonček in nanj postavi zajčka. 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467" y="1904184"/>
            <a:ext cx="64674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2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862149"/>
            <a:ext cx="8915400" cy="3777622"/>
          </a:xfrm>
        </p:spPr>
        <p:txBody>
          <a:bodyPr/>
          <a:lstStyle/>
          <a:p>
            <a:r>
              <a:rPr lang="sl-SI" sz="2200" dirty="0" smtClean="0"/>
              <a:t>Zajčka previdno potegni dol in spusti. </a:t>
            </a:r>
          </a:p>
          <a:p>
            <a:r>
              <a:rPr lang="sl-SI" sz="2200" b="1" dirty="0" err="1" smtClean="0"/>
              <a:t>Gleeeeeeeeej</a:t>
            </a:r>
            <a:r>
              <a:rPr lang="sl-SI" sz="2200" b="1" dirty="0" smtClean="0"/>
              <a:t> </a:t>
            </a:r>
            <a:r>
              <a:rPr lang="sl-SI" sz="2200" b="1" dirty="0" err="1" smtClean="0"/>
              <a:t>skačeeeeeeee</a:t>
            </a:r>
            <a:r>
              <a:rPr lang="sl-SI" sz="2200" b="1" dirty="0" smtClean="0"/>
              <a:t>!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810" y="2139315"/>
            <a:ext cx="64674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6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elest">
  <a:themeElements>
    <a:clrScheme name="Šelest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Šeles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Šeles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89</TotalTime>
  <Words>165</Words>
  <Application>Microsoft Office PowerPoint</Application>
  <PresentationFormat>Po meri</PresentationFormat>
  <Paragraphs>28</Paragraphs>
  <Slides>11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Šelest</vt:lpstr>
      <vt:lpstr>POSKOČNI VELIKONOČNI ZAJČEK</vt:lpstr>
      <vt:lpstr>Danes bomo naredili poskočnega zajčka!</vt:lpstr>
      <vt:lpstr>Kaj potrebuješ?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POSKOČNI VELIKONOČNI ZAJČEK</dc:title>
  <dc:creator>Ajda</dc:creator>
  <cp:lastModifiedBy>Petra</cp:lastModifiedBy>
  <cp:revision>11</cp:revision>
  <dcterms:created xsi:type="dcterms:W3CDTF">2020-04-06T15:35:43Z</dcterms:created>
  <dcterms:modified xsi:type="dcterms:W3CDTF">2020-04-09T07:31:41Z</dcterms:modified>
</cp:coreProperties>
</file>