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gyjRohWtYk" TargetMode="External"/><Relationship Id="rId2" Type="http://schemas.openxmlformats.org/officeDocument/2006/relationships/hyperlink" Target="https://www.youtube.com/watch?v=so_0Xi5BH8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07067" y="302150"/>
            <a:ext cx="7766936" cy="3748686"/>
          </a:xfrm>
        </p:spPr>
        <p:txBody>
          <a:bodyPr/>
          <a:lstStyle/>
          <a:p>
            <a:pPr algn="ctr"/>
            <a:r>
              <a:rPr lang="sl-SI" sz="4000" dirty="0" smtClean="0"/>
              <a:t>Podaljšano bivanje 1.razred</a:t>
            </a:r>
            <a:br>
              <a:rPr lang="sl-SI" sz="4000" dirty="0" smtClean="0"/>
            </a:br>
            <a:r>
              <a:rPr lang="sl-SI" sz="4000" dirty="0"/>
              <a:t/>
            </a:r>
            <a:br>
              <a:rPr lang="sl-SI" sz="4000" dirty="0"/>
            </a:br>
            <a:r>
              <a:rPr lang="sl-SI" sz="4000" dirty="0" smtClean="0"/>
              <a:t/>
            </a:r>
            <a:br>
              <a:rPr lang="sl-SI" sz="4000" dirty="0" smtClean="0"/>
            </a:br>
            <a:r>
              <a:rPr lang="sl-SI" sz="4000" dirty="0"/>
              <a:t/>
            </a:r>
            <a:br>
              <a:rPr lang="sl-SI" sz="4000" dirty="0"/>
            </a:br>
            <a:r>
              <a:rPr lang="sl-SI" sz="4000" dirty="0" smtClean="0"/>
              <a:t/>
            </a:r>
            <a:br>
              <a:rPr lang="sl-SI" sz="4000" dirty="0" smtClean="0"/>
            </a:br>
            <a:endParaRPr lang="sl-SI" sz="4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 flipV="1">
            <a:off x="1507067" y="-87466"/>
            <a:ext cx="329683" cy="45719"/>
          </a:xfrm>
        </p:spPr>
        <p:txBody>
          <a:bodyPr>
            <a:normAutofit fontScale="25000" lnSpcReduction="20000"/>
          </a:bodyPr>
          <a:lstStyle/>
          <a:p>
            <a:r>
              <a:rPr lang="sl-SI" dirty="0" smtClean="0"/>
              <a:t> 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786" y="1391128"/>
            <a:ext cx="3771497" cy="48940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3132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8435" y="-217334"/>
            <a:ext cx="117797" cy="145774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 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578" y="421419"/>
            <a:ext cx="5053996" cy="592275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696" y="2552368"/>
            <a:ext cx="1119617" cy="547673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576" y="4196365"/>
            <a:ext cx="1294737" cy="39993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85" y="5804452"/>
            <a:ext cx="620643" cy="539722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576" y="5239647"/>
            <a:ext cx="597093" cy="46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878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flipH="1">
            <a:off x="677334" y="-233239"/>
            <a:ext cx="160499" cy="113969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278297"/>
            <a:ext cx="8596668" cy="5763066"/>
          </a:xfrm>
        </p:spPr>
        <p:txBody>
          <a:bodyPr>
            <a:normAutofit/>
          </a:bodyPr>
          <a:lstStyle/>
          <a:p>
            <a:r>
              <a:rPr lang="sl-SI" sz="2500" dirty="0" smtClean="0"/>
              <a:t>Vzemi list papirja in nariši kaj ti najraje oponašaš! </a:t>
            </a:r>
          </a:p>
          <a:p>
            <a:pPr marL="0" indent="0">
              <a:buNone/>
            </a:pPr>
            <a:endParaRPr lang="sl-SI" sz="2500" dirty="0" smtClean="0"/>
          </a:p>
          <a:p>
            <a:r>
              <a:rPr lang="sl-SI" sz="2500" dirty="0" smtClean="0"/>
              <a:t>Še enkrat lahko zapoješ pesmico Jaz pa grem na zeleno </a:t>
            </a:r>
            <a:r>
              <a:rPr lang="sl-SI" sz="2500" dirty="0" err="1" smtClean="0"/>
              <a:t>travco</a:t>
            </a:r>
            <a:r>
              <a:rPr lang="sl-SI" sz="2500" dirty="0" smtClean="0"/>
              <a:t>.</a:t>
            </a:r>
          </a:p>
          <a:p>
            <a:r>
              <a:rPr lang="sl-SI" sz="2500" dirty="0">
                <a:hlinkClick r:id="rId2"/>
              </a:rPr>
              <a:t>https://</a:t>
            </a:r>
            <a:r>
              <a:rPr lang="sl-SI" sz="2500" dirty="0" smtClean="0">
                <a:hlinkClick r:id="rId2"/>
              </a:rPr>
              <a:t>www.youtube.com/watch?v=so_0Xi5BH8c</a:t>
            </a:r>
            <a:endParaRPr lang="sl-SI" sz="2500" dirty="0" smtClean="0"/>
          </a:p>
          <a:p>
            <a:r>
              <a:rPr lang="sl-SI" sz="2800" dirty="0">
                <a:hlinkClick r:id="rId3"/>
              </a:rPr>
              <a:t>https://www.youtube.com/watch?v=xgyjRohWtYk</a:t>
            </a:r>
            <a:endParaRPr lang="sl-SI" sz="2500" dirty="0" smtClean="0"/>
          </a:p>
          <a:p>
            <a:pPr marL="0" indent="0">
              <a:buNone/>
            </a:pPr>
            <a:r>
              <a:rPr lang="sl-SI" dirty="0"/>
              <a:t>Pojdi na povezavo, klikni z desno tipko miške nanjo in klikni odpri </a:t>
            </a:r>
            <a:r>
              <a:rPr lang="sl-SI" dirty="0" smtClean="0"/>
              <a:t>hiperpovezavo</a:t>
            </a:r>
          </a:p>
          <a:p>
            <a:pPr marL="0" indent="0">
              <a:buNone/>
            </a:pPr>
            <a:endParaRPr lang="sl-SI" dirty="0" smtClean="0"/>
          </a:p>
          <a:p>
            <a:r>
              <a:rPr lang="sl-SI" sz="2500" dirty="0" smtClean="0">
                <a:solidFill>
                  <a:schemeClr val="tx1"/>
                </a:solidFill>
              </a:rPr>
              <a:t>Rešitev včerajšnje miselne uganke:</a:t>
            </a:r>
            <a:endParaRPr lang="sl-SI" sz="2500" dirty="0">
              <a:solidFill>
                <a:schemeClr val="tx1"/>
              </a:solidFill>
            </a:endParaRPr>
          </a:p>
          <a:p>
            <a:endParaRPr lang="sl-SI" sz="20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88" y="4582215"/>
            <a:ext cx="2363483" cy="2020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182891"/>
      </p:ext>
    </p:extLst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58</Words>
  <Application>Microsoft Office PowerPoint</Application>
  <PresentationFormat>Širokozaslonsko</PresentationFormat>
  <Paragraphs>12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Gladko</vt:lpstr>
      <vt:lpstr>Podaljšano bivanje 1.razred    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Podaljšano bivanje 1.razred</dc:title>
  <dc:creator>SIO</dc:creator>
  <cp:lastModifiedBy>SIO</cp:lastModifiedBy>
  <cp:revision>5</cp:revision>
  <dcterms:created xsi:type="dcterms:W3CDTF">2020-03-25T20:17:20Z</dcterms:created>
  <dcterms:modified xsi:type="dcterms:W3CDTF">2020-03-26T08:01:59Z</dcterms:modified>
</cp:coreProperties>
</file>