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8995" y="1972274"/>
            <a:ext cx="7766936" cy="1646302"/>
          </a:xfrm>
        </p:spPr>
        <p:txBody>
          <a:bodyPr/>
          <a:lstStyle/>
          <a:p>
            <a:pPr algn="l"/>
            <a:r>
              <a:rPr lang="sl-SI" sz="4000" dirty="0" smtClean="0"/>
              <a:t>Podaljšano bivanje 1.razred</a:t>
            </a:r>
            <a:br>
              <a:rPr lang="sl-SI" sz="4000" dirty="0" smtClean="0"/>
            </a:br>
            <a:r>
              <a:rPr lang="sl-SI" sz="1800" dirty="0" smtClean="0">
                <a:solidFill>
                  <a:schemeClr val="tx1"/>
                </a:solidFill>
              </a:rPr>
              <a:t>Z DRUŽINO ORGANIZIRAJTE ŠTAFETNE IGRE Z BALONI. ZABAVNO BO </a:t>
            </a:r>
            <a:r>
              <a:rPr lang="sl-SI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.</a:t>
            </a:r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826318" y="3809764"/>
            <a:ext cx="7766936" cy="1096899"/>
          </a:xfrm>
        </p:spPr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68" y="1438833"/>
            <a:ext cx="2175449" cy="2407644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86" y="1370769"/>
            <a:ext cx="1782688" cy="2507059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92" y="1370769"/>
            <a:ext cx="1156962" cy="2507059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436" y="4278407"/>
            <a:ext cx="1856943" cy="1980739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43" y="4472608"/>
            <a:ext cx="2136892" cy="165837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679" y="4317710"/>
            <a:ext cx="1669387" cy="1298412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771" y="1370769"/>
            <a:ext cx="1604745" cy="2475708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281" y="4278406"/>
            <a:ext cx="2125191" cy="1166429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143" y="1370768"/>
            <a:ext cx="2040864" cy="190082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281" y="5714714"/>
            <a:ext cx="2115818" cy="1076784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72" y="1370769"/>
            <a:ext cx="1064658" cy="2507059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18" y="4317710"/>
            <a:ext cx="1302353" cy="214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1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sl-SI" sz="2700" dirty="0">
                <a:solidFill>
                  <a:schemeClr val="tx1"/>
                </a:solidFill>
              </a:rPr>
              <a:t>ALI LAHKO NAJDEŠ VSE PREDMETE, KI JIH MOJSTER RABI ZA DELO?</a:t>
            </a:r>
            <a:r>
              <a:rPr lang="sl-SI" sz="6600" dirty="0"/>
              <a:t/>
            </a:r>
            <a:br>
              <a:rPr lang="sl-SI" sz="6600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pic>
        <p:nvPicPr>
          <p:cNvPr id="4" name="Picture 2" descr="https://padlet-uploads.storage.googleapis.com/498691228/3a7a2af44a67dfdded5f557dff0e6b82/mojst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170" y="1042298"/>
            <a:ext cx="3903731" cy="551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737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69516" y="331789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POVEŽI DELE SESTAVLJANK, KI SODIJO SKUPAJ.GLEJ PRIMER.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81149" y="422873"/>
            <a:ext cx="5404482" cy="634328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68870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216131"/>
            <a:ext cx="8596668" cy="5825231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MIHA RAZMIŠLJA, V KAJ VSE BI LAHKO SPREMENIL NAVPIČNE ČRTE.V PRVI VRSTI JE NARISAL DREVESA.VZEMI LIST PAPIRJA, NARIŠI NAVPIČNE ČRTE  IN ZAČNI USTVARJATI.LE KAJ BO NASTALO IZ TVOJIH ČRT?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86255" y="530413"/>
            <a:ext cx="5378825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3513690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</TotalTime>
  <Words>79</Words>
  <Application>Microsoft Office PowerPoint</Application>
  <PresentationFormat>Širokozaslonsko</PresentationFormat>
  <Paragraphs>7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9" baseType="lpstr">
      <vt:lpstr>Arial</vt:lpstr>
      <vt:lpstr>Trebuchet MS</vt:lpstr>
      <vt:lpstr>Wingdings</vt:lpstr>
      <vt:lpstr>Wingdings 3</vt:lpstr>
      <vt:lpstr>Gladko</vt:lpstr>
      <vt:lpstr>Podaljšano bivanje 1.razred Z DRUŽINO ORGANIZIRAJTE ŠTAFETNE IGRE Z BALONI. ZABAVNO BO .   </vt:lpstr>
      <vt:lpstr>ALI LAHKO NAJDEŠ VSE PREDMETE, KI JIH MOJSTER RABI ZA DELO?   </vt:lpstr>
      <vt:lpstr> 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Podaljšano bivanje 1.razred Z DRUŽINO ORGANIZIRAJTE ŠTAFETNE IGRE Z BALONI. ZABAVNO BO .</dc:title>
  <dc:creator>SIO</dc:creator>
  <cp:lastModifiedBy>SIO</cp:lastModifiedBy>
  <cp:revision>4</cp:revision>
  <dcterms:created xsi:type="dcterms:W3CDTF">2020-05-07T18:48:38Z</dcterms:created>
  <dcterms:modified xsi:type="dcterms:W3CDTF">2020-05-09T16:02:39Z</dcterms:modified>
</cp:coreProperties>
</file>