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heeldecide.com/?c1=POMETI+KUHINJO.&amp;c2=POSPRAVI+IGRA%C4%8CE.&amp;c3=ZA+KOSILO+PRIPRAVI+PRIBOR.&amp;c4=ODNESI+SMETI.&amp;c5=POBRI%C5%A0I+PRAH+V+DNEVNI+SOBI.&amp;c6=IZPRAZNI+POMIVALNI+STROJ.&amp;c7=POMAGAJ+POMIVATI+POSODO.&amp;c8=PO+KOSILU+POSPRAVI+KRO%C5%BDNIKE+IZ+MIZE.&amp;c9=ZALIJ+RO%C5%BDE.&amp;c10=POSESAJ+SVOJO+SOBO.&amp;c11=POBRI%C5%A0I+MIZO+PO+KOSILU.&amp;c12=ZLO%C5%BDI+POSODO+V+POMIVALNI+STROJ.&amp;c13=POSTILJAJ+SVOJO+POSTELJO.&amp;c14=POMAGAJ+OBESITI+PERILO.&amp;c15=O%C4%8CISTI+VSA+OGLEDALA.&amp;c16=PRINESI+PO%C5%A0TO+IZ+NABIRALNIKA.&amp;c17=POMAGAJ+PRIPRAVITI+VE%C4%8CERJO.&amp;c18=PRIPRAVI+ZAJTRK+ZA+VSE.&amp;c19=POMETI+DNEVNO+SOBO.&amp;c20=ZLO%C5%BDI+PERILO.&amp;c21=IMA%C5%A0+PA+SRE%C4%8CO%21+ODPO%C4%8CIJ+SI.&amp;t=KOLO+SRE%C4%8CE+DOMA%C4%8CIH+OPRAVIL&amp;time=1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video.arnes.si/portal/asset.zul?id=daYchRWeXTZaGaHOqofJELH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sl-SI" sz="4000" dirty="0" smtClean="0"/>
              <a:t>Podaljšano bivanje 1.razred</a:t>
            </a:r>
            <a:br>
              <a:rPr lang="sl-SI" sz="4000" dirty="0" smtClean="0"/>
            </a:br>
            <a:r>
              <a:rPr lang="sl-SI" sz="2400" dirty="0" smtClean="0"/>
              <a:t>KOLO SREČE DOMAČIH OPRAVIL.</a:t>
            </a:r>
            <a:r>
              <a:rPr lang="sl-SI" sz="4000" dirty="0" smtClean="0"/>
              <a:t> </a:t>
            </a:r>
            <a:r>
              <a:rPr lang="sl-SI" sz="2400" dirty="0" smtClean="0"/>
              <a:t>ZAVRTI KOLO IN NAREDI TISTO KAR TI NAROČI.</a:t>
            </a:r>
            <a:br>
              <a:rPr lang="sl-SI" sz="2400" dirty="0" smtClean="0"/>
            </a:br>
            <a:r>
              <a:rPr lang="sl-SI" sz="1800" dirty="0" smtClean="0">
                <a:solidFill>
                  <a:schemeClr val="tx1"/>
                </a:solidFill>
              </a:rPr>
              <a:t>Pojdi na povezavo, klikni z desno tipko nanjo in klikni odpri hiperpovezavo.</a:t>
            </a:r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sz="1000" dirty="0" smtClean="0">
                <a:hlinkClick r:id="rId2"/>
              </a:rPr>
              <a:t>https</a:t>
            </a:r>
            <a:r>
              <a:rPr lang="sl-SI" sz="1000" dirty="0">
                <a:hlinkClick r:id="rId2"/>
              </a:rPr>
              <a:t>://wheeldecide.com/?c1=POMETI+KUHINJO.&amp;c2=POSPRAVI+IGRA%C4%8CE.&amp;c3=ZA+KOSILO+PRIPRAVI+PRIBOR.&amp;c4=ODNESI+SMETI.&amp;c5=POBRI%C5%A0I+PRAH+V+DNEVNI+SOBI.&amp;c6=IZPRAZNI+POMIVALNI+STROJ.&amp;c7=POMAGAJ+POMIVATI+POSODO.&amp;c8=PO+KOSILU+POSPRAVI+KRO%C5%BDNIKE+IZ+MIZE.&amp;c9=ZALIJ+RO%C5%BDE.&amp;c10=POSESAJ+SVOJO+SOBO.&amp;c11=POBRI%C5%A0I+MIZO+PO+KOSILU.&amp;c12=ZLO%C5%BDI+POSODO+V+POMIVALNI+STROJ.&amp;c13=POSTILJAJ+SVOJO+POSTELJO.&amp;c14=POMAGAJ+OBESITI+PERILO.&amp;c15=O%C4%8CISTI+VSA+OGLEDALA.&amp;c16=PRINESI+PO%C5%A0TO+IZ+NABIRALNIKA.&amp;c17=POMAGAJ+PRIPRAVITI+VE%C4%8CERJO.&amp;c18=PRIPRAVI+ZAJTRK+ZA+VSE.&amp;c19=POMETI+DNEVNO+SOBO.&amp;c20=ZLO%C5%BDI+PERILO.&amp;c21=IMA%C5%A0+PA+SRE%C4%8CO%21+ODPO%C4%8CIJ+SI.&amp;t=KOLO+SRE%C4%8CE+DOMA%C4%8CIH+OPRAVIL&amp;time=10</a:t>
            </a:r>
            <a:r>
              <a:rPr lang="sl-SI" sz="1000" dirty="0"/>
              <a:t/>
            </a:r>
            <a:br>
              <a:rPr lang="sl-SI" sz="1000" dirty="0"/>
            </a:br>
            <a:r>
              <a:rPr lang="sl-SI" sz="1000" dirty="0" smtClean="0"/>
              <a:t/>
            </a:r>
            <a:br>
              <a:rPr lang="sl-SI" sz="1000" dirty="0" smtClean="0"/>
            </a:br>
            <a:endParaRPr lang="sl-SI" sz="1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960" y="3838767"/>
            <a:ext cx="2705967" cy="287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25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3430385"/>
          </a:xfrm>
        </p:spPr>
        <p:txBody>
          <a:bodyPr>
            <a:normAutofit/>
          </a:bodyPr>
          <a:lstStyle/>
          <a:p>
            <a:r>
              <a:rPr lang="sl-SI" sz="2400" dirty="0" smtClean="0">
                <a:solidFill>
                  <a:schemeClr val="accent2"/>
                </a:solidFill>
              </a:rPr>
              <a:t>SPRETNE ROKE</a:t>
            </a:r>
            <a:br>
              <a:rPr lang="sl-SI" sz="2400" dirty="0" smtClean="0">
                <a:solidFill>
                  <a:schemeClr val="accent2"/>
                </a:solidFill>
              </a:rPr>
            </a:br>
            <a:r>
              <a:rPr lang="sl-SI" sz="1800" dirty="0" smtClean="0">
                <a:solidFill>
                  <a:schemeClr val="tx1"/>
                </a:solidFill>
              </a:rPr>
              <a:t>POTREBUJEŠ MALO KONCENTRACIJE, VZTRAJNOSTI, 2 ŽOGICI IN ENEGA IZMED DRUŽINSKIH ČLANOV. OGLEJ SI VIDEO. NAJ SE IZZIV ZAČNE</a:t>
            </a:r>
            <a:r>
              <a:rPr lang="sl-SI" sz="2400" dirty="0" smtClean="0">
                <a:solidFill>
                  <a:schemeClr val="tx1"/>
                </a:solidFill>
              </a:rPr>
              <a:t>.</a:t>
            </a:r>
            <a:br>
              <a:rPr lang="sl-SI" sz="2400" dirty="0" smtClean="0">
                <a:solidFill>
                  <a:schemeClr val="tx1"/>
                </a:solidFill>
              </a:rPr>
            </a:br>
            <a:r>
              <a:rPr lang="sl-SI" sz="2400" dirty="0" smtClean="0">
                <a:hlinkClick r:id="rId2"/>
              </a:rPr>
              <a:t>https</a:t>
            </a:r>
            <a:r>
              <a:rPr lang="sl-SI" sz="2400" dirty="0">
                <a:hlinkClick r:id="rId2"/>
              </a:rPr>
              <a:t>://video.arnes.si/portal/asset.zul?id=daYchRWeXTZaGaHOqofJELHi</a:t>
            </a:r>
            <a:r>
              <a:rPr lang="sl-SI" sz="2400" dirty="0" smtClean="0">
                <a:solidFill>
                  <a:schemeClr val="tx1"/>
                </a:solidFill>
              </a:rPr>
              <a:t/>
            </a:r>
            <a:br>
              <a:rPr lang="sl-SI" sz="2400" dirty="0" smtClean="0">
                <a:solidFill>
                  <a:schemeClr val="tx1"/>
                </a:solidFill>
              </a:rPr>
            </a:br>
            <a:r>
              <a:rPr lang="sl-SI" sz="2400" dirty="0" smtClean="0">
                <a:solidFill>
                  <a:schemeClr val="accent2"/>
                </a:solidFill>
              </a:rPr>
              <a:t/>
            </a:r>
            <a:br>
              <a:rPr lang="sl-SI" sz="2400" dirty="0" smtClean="0">
                <a:solidFill>
                  <a:schemeClr val="accent2"/>
                </a:solidFill>
              </a:rPr>
            </a:br>
            <a:endParaRPr lang="sl-SI" sz="2400" dirty="0">
              <a:solidFill>
                <a:schemeClr val="accent2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162" y="2771298"/>
            <a:ext cx="3035115" cy="2128058"/>
          </a:xfrm>
          <a:prstGeom prst="rect">
            <a:avLst/>
          </a:prstGeom>
        </p:spPr>
      </p:pic>
      <p:pic>
        <p:nvPicPr>
          <p:cNvPr id="1026" name="Picture 2" descr="Masaža s teniško žogico - Najstnica.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2183" y="3349680"/>
            <a:ext cx="2072311" cy="138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saža s teniško žogico - Najstnica.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277" y="3497665"/>
            <a:ext cx="1628057" cy="108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066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334001"/>
          </a:xfrm>
        </p:spPr>
        <p:txBody>
          <a:bodyPr>
            <a:normAutofit/>
          </a:bodyPr>
          <a:lstStyle/>
          <a:p>
            <a:r>
              <a:rPr lang="sl-SI" sz="2400" dirty="0" smtClean="0"/>
              <a:t>NA DANO BESEDO NAŠTEJ ČIM VEČ RAZLIČNIH BESED, KI SO POVEZANE Z NJO. </a:t>
            </a:r>
            <a:r>
              <a:rPr lang="sl-SI" sz="2400" dirty="0"/>
              <a:t/>
            </a:r>
            <a:br>
              <a:rPr lang="sl-SI" sz="2400" dirty="0"/>
            </a:b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>-AVTO (prevoz, volan…)</a:t>
            </a:r>
            <a:br>
              <a:rPr lang="sl-SI" sz="2400" dirty="0" smtClean="0"/>
            </a:b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>-KUHINJA</a:t>
            </a:r>
            <a:br>
              <a:rPr lang="sl-SI" sz="2400" dirty="0" smtClean="0"/>
            </a:br>
            <a:r>
              <a:rPr lang="sl-SI" sz="2400" dirty="0"/>
              <a:t/>
            </a:r>
            <a:br>
              <a:rPr lang="sl-SI" sz="2400" dirty="0"/>
            </a:br>
            <a:r>
              <a:rPr lang="sl-SI" sz="2400" dirty="0" smtClean="0"/>
              <a:t>-POČITNICE</a:t>
            </a:r>
            <a:br>
              <a:rPr lang="sl-SI" sz="2400" dirty="0" smtClean="0"/>
            </a:br>
            <a:r>
              <a:rPr lang="sl-SI" sz="2400" dirty="0"/>
              <a:t/>
            </a:r>
            <a:br>
              <a:rPr lang="sl-SI" sz="2400" dirty="0"/>
            </a:br>
            <a:r>
              <a:rPr lang="sl-SI" sz="2400" dirty="0" smtClean="0"/>
              <a:t>-PRIJATELJ</a:t>
            </a:r>
            <a:br>
              <a:rPr lang="sl-SI" sz="2400" dirty="0" smtClean="0"/>
            </a:br>
            <a:r>
              <a:rPr lang="sl-SI" sz="2400" dirty="0"/>
              <a:t/>
            </a:r>
            <a:br>
              <a:rPr lang="sl-SI" sz="2400" dirty="0"/>
            </a:br>
            <a:r>
              <a:rPr lang="sl-SI" sz="2400" dirty="0" smtClean="0"/>
              <a:t>-KOSILO</a:t>
            </a:r>
            <a:endParaRPr lang="sl-SI" sz="2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20976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RJAVI MEDVEDI SO VELIKE ZVERI, KI ŽIVIJO V GOZDOVIH. PLIŠASTI MEDVEDKI SO LJUBKI, PRAVI MEDVEDI PA SO LAHKO ZELO NEVARNI. NAREDI PRIJAZNEGA MEDVEDA IZ PAPIRJA.</a:t>
            </a:r>
            <a:endParaRPr lang="sl-SI" sz="2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47096" y="1900615"/>
            <a:ext cx="4545888" cy="460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22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NA SLIKI SO RIBICE, ROŽICE, ŠKOLJKE IN PTIČKI. PREŠTEJ JIH.</a:t>
            </a:r>
            <a:endParaRPr lang="sl-SI" sz="24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429" y="1270000"/>
            <a:ext cx="4238138" cy="54848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01569770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</TotalTime>
  <Words>203</Words>
  <Application>Microsoft Office PowerPoint</Application>
  <PresentationFormat>Širokozaslonsko</PresentationFormat>
  <Paragraphs>9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Gladko</vt:lpstr>
      <vt:lpstr>Podaljšano bivanje 1.razred KOLO SREČE DOMAČIH OPRAVIL. ZAVRTI KOLO IN NAREDI TISTO KAR TI NAROČI. Pojdi na povezavo, klikni z desno tipko nanjo in klikni odpri hiperpovezavo. https://wheeldecide.com/?c1=POMETI+KUHINJO.&amp;c2=POSPRAVI+IGRA%C4%8CE.&amp;c3=ZA+KOSILO+PRIPRAVI+PRIBOR.&amp;c4=ODNESI+SMETI.&amp;c5=POBRI%C5%A0I+PRAH+V+DNEVNI+SOBI.&amp;c6=IZPRAZNI+POMIVALNI+STROJ.&amp;c7=POMAGAJ+POMIVATI+POSODO.&amp;c8=PO+KOSILU+POSPRAVI+KRO%C5%BDNIKE+IZ+MIZE.&amp;c9=ZALIJ+RO%C5%BDE.&amp;c10=POSESAJ+SVOJO+SOBO.&amp;c11=POBRI%C5%A0I+MIZO+PO+KOSILU.&amp;c12=ZLO%C5%BDI+POSODO+V+POMIVALNI+STROJ.&amp;c13=POSTILJAJ+SVOJO+POSTELJO.&amp;c14=POMAGAJ+OBESITI+PERILO.&amp;c15=O%C4%8CISTI+VSA+OGLEDALA.&amp;c16=PRINESI+PO%C5%A0TO+IZ+NABIRALNIKA.&amp;c17=POMAGAJ+PRIPRAVITI+VE%C4%8CERJO.&amp;c18=PRIPRAVI+ZAJTRK+ZA+VSE.&amp;c19=POMETI+DNEVNO+SOBO.&amp;c20=ZLO%C5%BDI+PERILO.&amp;c21=IMA%C5%A0+PA+SRE%C4%8CO%21+ODPO%C4%8CIJ+SI.&amp;t=KOLO+SRE%C4%8CE+DOMA%C4%8CIH+OPRAVIL&amp;time=10  </vt:lpstr>
      <vt:lpstr>SPRETNE ROKE POTREBUJEŠ MALO KONCENTRACIJE, VZTRAJNOSTI, 2 ŽOGICI IN ENEGA IZMED DRUŽINSKIH ČLANOV. OGLEJ SI VIDEO. NAJ SE IZZIV ZAČNE. https://video.arnes.si/portal/asset.zul?id=daYchRWeXTZaGaHOqofJELHi  </vt:lpstr>
      <vt:lpstr>NA DANO BESEDO NAŠTEJ ČIM VEČ RAZLIČNIH BESED, KI SO POVEZANE Z NJO.   -AVTO (prevoz, volan…)  -KUHINJA  -POČITNICE  -PRIJATELJ  -KOSILO</vt:lpstr>
      <vt:lpstr>RJAVI MEDVEDI SO VELIKE ZVERI, KI ŽIVIJO V GOZDOVIH. PLIŠASTI MEDVEDKI SO LJUBKI, PRAVI MEDVEDI PA SO LAHKO ZELO NEVARNI. NAREDI PRIJAZNEGA MEDVEDA IZ PAPIRJA.</vt:lpstr>
      <vt:lpstr>NA SLIKI SO RIBICE, ROŽICE, ŠKOLJKE IN PTIČKI. PREŠTEJ JIH.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Podaljšano bivanje 1.razred KOLO SREČE DOMAČIH OPRAVIL. ZAVRTI KOLO IN NAREDI TISTO KAR TI NAROČI https://wheeldecide.com/?c1=POMETI+KUHINJO.&amp;c2=POSPRAVI+IGRA%C4%8CE.&amp;c3=ZA+KOSILO+PRIPRAVI+PRIBOR.&amp;c4=ODNESI+SMETI.&amp;c5=POBRI%C5%A0I+PRAH+V+DNEVNI+SOBI.&amp;c6=IZPRAZNI+POMIVALNI+STROJ.&amp;c7=POMAGAJ+POMIVATI+POSODO.&amp;c8=PO+KOSILU+POSPRAVI+KRO%C5%BDNIKE+IZ+MIZE.&amp;c9=ZALIJ+RO%C5%BDE.&amp;c10=POSESAJ+SVOJO+SOBO.&amp;c11=POBRI%C5%A0I+MIZO+PO+KOSILU.&amp;c12=ZLO%C5%BDI+POSODO+V+POMIVALNI+STROJ.&amp;c13=POSTILJAJ+SVOJO+POSTELJO.&amp;c14=POMAGAJ+OBESITI+PERILO.&amp;c15=O%C4%8CISTI+VSA+OGLEDALA.&amp;c16=PRINESI+PO%C5%A0TO+IZ+NABIRALNIKA.&amp;c17=POMAGAJ+PRIPRAVITI+VE%C4%8CERJO.&amp;c18=PRIPRAVI+ZAJTRK+ZA+VSE.&amp;c19=POMETI+DNEVNO+SOBO.&amp;c20=ZLO%C5%BDI+PERILO.&amp;c21=IMA%C5%A0+PA+SRE%C4%8CO%21+ODPO%C4%8CIJ+SI.&amp;t=KOLO+SRE%C4%8CE+DOMA%C4%8CIH+OPRAVIL&amp;time=10</dc:title>
  <dc:creator>SIO</dc:creator>
  <cp:lastModifiedBy>SIO</cp:lastModifiedBy>
  <cp:revision>5</cp:revision>
  <dcterms:created xsi:type="dcterms:W3CDTF">2020-05-12T10:04:50Z</dcterms:created>
  <dcterms:modified xsi:type="dcterms:W3CDTF">2020-05-12T13:58:18Z</dcterms:modified>
</cp:coreProperties>
</file>