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sl-SI" sz="4000" dirty="0" smtClean="0"/>
              <a:t>Podaljšano bivanje 1.razred</a:t>
            </a:r>
            <a:br>
              <a:rPr lang="sl-SI" sz="4000" dirty="0" smtClean="0"/>
            </a:br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sz="2400" dirty="0" smtClean="0">
                <a:solidFill>
                  <a:schemeClr val="accent2"/>
                </a:solidFill>
              </a:rPr>
              <a:t>ZAKOTALI ŽOGICO SKOZI TUNELČKE.</a:t>
            </a:r>
            <a:r>
              <a:rPr lang="sl-SI" sz="2400" dirty="0">
                <a:solidFill>
                  <a:schemeClr val="accent2"/>
                </a:solidFill>
              </a:rPr>
              <a:t/>
            </a:r>
            <a:br>
              <a:rPr lang="sl-SI" sz="2400" dirty="0">
                <a:solidFill>
                  <a:schemeClr val="accent2"/>
                </a:solidFill>
              </a:rPr>
            </a:br>
            <a:r>
              <a:rPr lang="sl-SI" sz="2400" dirty="0" smtClean="0">
                <a:solidFill>
                  <a:schemeClr val="accent2"/>
                </a:solidFill>
              </a:rPr>
              <a:t/>
            </a:r>
            <a:br>
              <a:rPr lang="sl-SI" sz="2400" dirty="0" smtClean="0">
                <a:solidFill>
                  <a:schemeClr val="accent2"/>
                </a:solidFill>
              </a:rPr>
            </a:br>
            <a:r>
              <a:rPr lang="sl-SI" sz="2400" dirty="0">
                <a:solidFill>
                  <a:schemeClr val="accent2"/>
                </a:solidFill>
              </a:rPr>
              <a:t/>
            </a:r>
            <a:br>
              <a:rPr lang="sl-SI" sz="2400" dirty="0">
                <a:solidFill>
                  <a:schemeClr val="accent2"/>
                </a:solidFill>
              </a:rPr>
            </a:br>
            <a:r>
              <a:rPr lang="sl-SI" sz="2400" dirty="0" smtClean="0">
                <a:solidFill>
                  <a:schemeClr val="accent2"/>
                </a:solidFill>
              </a:rPr>
              <a:t/>
            </a:r>
            <a:br>
              <a:rPr lang="sl-SI" sz="2400" dirty="0" smtClean="0">
                <a:solidFill>
                  <a:schemeClr val="accent2"/>
                </a:solidFill>
              </a:rPr>
            </a:br>
            <a:r>
              <a:rPr lang="sl-SI" sz="2400" dirty="0">
                <a:solidFill>
                  <a:schemeClr val="accent2"/>
                </a:solidFill>
              </a:rPr>
              <a:t/>
            </a:r>
            <a:br>
              <a:rPr lang="sl-SI" sz="2400" dirty="0">
                <a:solidFill>
                  <a:schemeClr val="accent2"/>
                </a:solidFill>
              </a:rPr>
            </a:br>
            <a:endParaRPr lang="sl-SI" sz="4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597" y="3447470"/>
            <a:ext cx="2884515" cy="19688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6" y="2509381"/>
            <a:ext cx="2899651" cy="38450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9064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SLIKOVNI KVIZ</a:t>
            </a:r>
            <a:r>
              <a:rPr lang="sl-SI" sz="2400" dirty="0"/>
              <a:t/>
            </a:r>
            <a:br>
              <a:rPr lang="sl-SI" sz="2400" dirty="0"/>
            </a:br>
            <a:r>
              <a:rPr lang="sl-SI" sz="1800" dirty="0" smtClean="0">
                <a:solidFill>
                  <a:schemeClr val="tx1"/>
                </a:solidFill>
              </a:rPr>
              <a:t>REŠI KVIZ IN ČRKE PRED PRAVILNIMI TRDITVAMI VPIŠI V PRAZNE KVADRATE.ČE SI REŠEVAL PRAVILNO, BOŠ DOBIL POMEMBNO ŠOLSKO POTREBŠČINO.</a:t>
            </a:r>
            <a:endParaRPr lang="sl-SI" sz="2400" dirty="0">
              <a:solidFill>
                <a:schemeClr val="tx1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073" y="1787236"/>
            <a:ext cx="5179625" cy="4735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1857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51" y="684885"/>
            <a:ext cx="3142155" cy="5092459"/>
          </a:xfrm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677334" y="684886"/>
            <a:ext cx="8596668" cy="1320800"/>
          </a:xfrm>
        </p:spPr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489" y="341295"/>
            <a:ext cx="5457515" cy="623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2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02025" y="609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sl-SI" sz="2000" dirty="0" smtClean="0"/>
              <a:t>POVEŽI POŠASTI Z NJIHOVIMI SENCAMI! ENA POŠAST OSTANE BREZ SENCE. KATERA?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sz="1600" dirty="0" smtClean="0">
                <a:solidFill>
                  <a:schemeClr val="tx1"/>
                </a:solidFill>
              </a:rPr>
              <a:t/>
            </a:r>
            <a:br>
              <a:rPr lang="sl-SI" sz="1600" dirty="0" smtClean="0">
                <a:solidFill>
                  <a:schemeClr val="tx1"/>
                </a:solidFill>
              </a:rPr>
            </a:br>
            <a:r>
              <a:rPr lang="sl-SI" sz="1600" dirty="0" smtClean="0">
                <a:solidFill>
                  <a:schemeClr val="tx1"/>
                </a:solidFill>
              </a:rPr>
              <a:t>REŠITEV VČERAJŠNJE UGANKE:</a:t>
            </a:r>
            <a:endParaRPr lang="sl-SI" sz="1600" dirty="0">
              <a:solidFill>
                <a:schemeClr val="tx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1" y="5793970"/>
            <a:ext cx="1230285" cy="74814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62" y="1067225"/>
            <a:ext cx="5444133" cy="5109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5288107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</TotalTime>
  <Words>71</Words>
  <Application>Microsoft Office PowerPoint</Application>
  <PresentationFormat>Širokozaslonsko</PresentationFormat>
  <Paragraphs>6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Gladko</vt:lpstr>
      <vt:lpstr>Podaljšano bivanje 1.razred  ZAKOTALI ŽOGICO SKOZI TUNELČKE.     </vt:lpstr>
      <vt:lpstr>SLIKOVNI KVIZ REŠI KVIZ IN ČRKE PRED PRAVILNIMI TRDITVAMI VPIŠI V PRAZNE KVADRATE.ČE SI REŠEVAL PRAVILNO, BOŠ DOBIL POMEMBNO ŠOLSKO POTREBŠČINO.</vt:lpstr>
      <vt:lpstr> </vt:lpstr>
      <vt:lpstr>POVEŽI POŠASTI Z NJIHOVIMI SENCAMI! ENA POŠAST OSTANE BREZ SENCE. KATERA?           REŠITEV VČERAJŠNJE UGANKE: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Podaljšano bivanje 1.razred  ZAKOTALI ŽOGICO SKOZI TUNELČKE.</dc:title>
  <dc:creator>SIO</dc:creator>
  <cp:lastModifiedBy>SIO</cp:lastModifiedBy>
  <cp:revision>4</cp:revision>
  <dcterms:created xsi:type="dcterms:W3CDTF">2020-04-21T17:25:56Z</dcterms:created>
  <dcterms:modified xsi:type="dcterms:W3CDTF">2020-04-22T14:25:19Z</dcterms:modified>
</cp:coreProperties>
</file>