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1306" y="-89659"/>
            <a:ext cx="7766936" cy="1646302"/>
          </a:xfrm>
        </p:spPr>
        <p:txBody>
          <a:bodyPr/>
          <a:lstStyle/>
          <a:p>
            <a:pPr algn="l"/>
            <a:r>
              <a:rPr lang="sl-SI" sz="4000" dirty="0" smtClean="0"/>
              <a:t>Podaljšano bivanje 1.razred</a:t>
            </a:r>
            <a:br>
              <a:rPr lang="sl-SI" sz="4000" dirty="0" smtClean="0"/>
            </a:br>
            <a:r>
              <a:rPr lang="sl-SI" sz="2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l-SI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sz="2800" dirty="0" smtClean="0">
                <a:solidFill>
                  <a:schemeClr val="accent2">
                    <a:lumMod val="75000"/>
                  </a:schemeClr>
                </a:solidFill>
              </a:rPr>
              <a:t>ŽOGANANJE Z BALONOM</a:t>
            </a:r>
            <a:endParaRPr lang="sl-SI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6038" y="2070580"/>
            <a:ext cx="7766936" cy="1096899"/>
          </a:xfrm>
        </p:spPr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050" y="1733384"/>
            <a:ext cx="5729185" cy="4722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065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2892" y="530087"/>
            <a:ext cx="8596668" cy="5401586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chemeClr val="accent2"/>
                </a:solidFill>
              </a:rPr>
              <a:t>UGANKA</a:t>
            </a:r>
            <a:br>
              <a:rPr lang="sl-SI" sz="2800" dirty="0" smtClean="0">
                <a:solidFill>
                  <a:schemeClr val="accent2"/>
                </a:solidFill>
              </a:rPr>
            </a:br>
            <a:r>
              <a:rPr lang="sl-SI" sz="2000" dirty="0" smtClean="0">
                <a:solidFill>
                  <a:schemeClr val="tx2"/>
                </a:solidFill>
              </a:rPr>
              <a:t>PIKICE ČRNE IN KRILA SO RDEČA.</a:t>
            </a:r>
            <a:br>
              <a:rPr lang="sl-SI" sz="2000" dirty="0" smtClean="0">
                <a:solidFill>
                  <a:schemeClr val="tx2"/>
                </a:solidFill>
              </a:rPr>
            </a:br>
            <a:r>
              <a:rPr lang="sl-SI" sz="2000" dirty="0" smtClean="0">
                <a:solidFill>
                  <a:schemeClr val="tx2"/>
                </a:solidFill>
              </a:rPr>
              <a:t>POLETI K OBLAKOM, POVEJ, KAJ JE SREČA.</a:t>
            </a:r>
            <a:br>
              <a:rPr lang="sl-SI" sz="2000" dirty="0" smtClean="0">
                <a:solidFill>
                  <a:schemeClr val="tx2"/>
                </a:solidFill>
              </a:rPr>
            </a:br>
            <a:r>
              <a:rPr lang="sl-SI" sz="2000" dirty="0">
                <a:solidFill>
                  <a:schemeClr val="tx2"/>
                </a:solidFill>
              </a:rPr>
              <a:t/>
            </a:r>
            <a:br>
              <a:rPr lang="sl-SI" sz="2000" dirty="0">
                <a:solidFill>
                  <a:schemeClr val="tx2"/>
                </a:solidFill>
              </a:rPr>
            </a:br>
            <a:endParaRPr lang="sl-SI" sz="1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2892" y="65240"/>
            <a:ext cx="8685605" cy="586643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  <a:p>
            <a:pPr marL="0" indent="0">
              <a:buNone/>
            </a:pPr>
            <a:r>
              <a:rPr lang="sl-SI" sz="2800" dirty="0" smtClean="0">
                <a:solidFill>
                  <a:schemeClr val="accent2"/>
                </a:solidFill>
              </a:rPr>
              <a:t>IZDELAVA PIKAPOLONICE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Potrebuješ rdeč list papirja. Izrežeš kvadrat. Narišeš diagonali. Iz vsakega vogala s škarjami zarežeš proti sredini. V kvadrat narediš pet luknjic – po eno v vsakem vogalu in eno na sredini kvadrata. Vsako polovico kvadrata upogneš proti sredini in z žebljičkom spneš. Dobil si vetrnico. Izrežeš še glavo in s flomastrom narišeš pike.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5" y="3674383"/>
            <a:ext cx="4105275" cy="28606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744" y="3536712"/>
            <a:ext cx="4094923" cy="2939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0366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37" y="349858"/>
            <a:ext cx="4647150" cy="6198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232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>
                <a:solidFill>
                  <a:schemeClr val="accent2"/>
                </a:solidFill>
              </a:rPr>
              <a:t>RISANJE</a:t>
            </a:r>
            <a:endParaRPr lang="sl-SI" sz="2800" dirty="0">
              <a:solidFill>
                <a:schemeClr val="accent2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59" y="1432395"/>
            <a:ext cx="7451183" cy="4533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017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143416"/>
          </a:xfrm>
        </p:spPr>
        <p:txBody>
          <a:bodyPr>
            <a:normAutofit/>
          </a:bodyPr>
          <a:lstStyle/>
          <a:p>
            <a:r>
              <a:rPr lang="sl-SI" sz="2800" dirty="0" smtClean="0"/>
              <a:t>BARVANJE</a:t>
            </a:r>
            <a:br>
              <a:rPr lang="sl-SI" sz="2800" dirty="0" smtClean="0"/>
            </a:br>
            <a:r>
              <a:rPr lang="sl-SI" sz="1800" dirty="0" smtClean="0">
                <a:solidFill>
                  <a:schemeClr val="tx1"/>
                </a:solidFill>
              </a:rPr>
              <a:t>1-ČRNA  </a:t>
            </a:r>
            <a:br>
              <a:rPr lang="sl-SI" sz="1800" dirty="0" smtClean="0">
                <a:solidFill>
                  <a:schemeClr val="tx1"/>
                </a:solidFill>
              </a:rPr>
            </a:br>
            <a:r>
              <a:rPr lang="sl-SI" sz="1800" dirty="0" smtClean="0">
                <a:solidFill>
                  <a:schemeClr val="tx1"/>
                </a:solidFill>
              </a:rPr>
              <a:t>2-RDEČA  </a:t>
            </a:r>
            <a:br>
              <a:rPr lang="sl-SI" sz="1800" dirty="0" smtClean="0">
                <a:solidFill>
                  <a:schemeClr val="tx1"/>
                </a:solidFill>
              </a:rPr>
            </a:br>
            <a:r>
              <a:rPr lang="sl-SI" sz="1800" dirty="0" smtClean="0">
                <a:solidFill>
                  <a:schemeClr val="tx1"/>
                </a:solidFill>
              </a:rPr>
              <a:t>3-RUMENA  </a:t>
            </a:r>
            <a:br>
              <a:rPr lang="sl-SI" sz="1800" dirty="0" smtClean="0">
                <a:solidFill>
                  <a:schemeClr val="tx1"/>
                </a:solidFill>
              </a:rPr>
            </a:br>
            <a:r>
              <a:rPr lang="sl-SI" sz="1800" dirty="0" smtClean="0">
                <a:solidFill>
                  <a:schemeClr val="tx1"/>
                </a:solidFill>
              </a:rPr>
              <a:t>4-ORANŽNA</a:t>
            </a:r>
            <a:endParaRPr lang="sl-SI" sz="1800" dirty="0">
              <a:solidFill>
                <a:schemeClr val="tx1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614" y="1"/>
            <a:ext cx="6121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16570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106</Words>
  <Application>Microsoft Office PowerPoint</Application>
  <PresentationFormat>Širokozaslonsko</PresentationFormat>
  <Paragraphs>11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Gladko</vt:lpstr>
      <vt:lpstr>Podaljšano bivanje 1.razred  ŽOGANANJE Z BALONOM</vt:lpstr>
      <vt:lpstr>UGANKA PIKICE ČRNE IN KRILA SO RDEČA. POLETI K OBLAKOM, POVEJ, KAJ JE SREČA.  </vt:lpstr>
      <vt:lpstr>PowerPointova predstavitev</vt:lpstr>
      <vt:lpstr>RISANJE</vt:lpstr>
      <vt:lpstr>BARVANJE 1-ČRNA   2-RDEČA   3-RUMENA   4-ORANŽNA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Podaljšano bivanje 1.razred  ŽOGANANJE Z BALONOM</dc:title>
  <dc:creator>SIO</dc:creator>
  <cp:lastModifiedBy>SIO</cp:lastModifiedBy>
  <cp:revision>6</cp:revision>
  <dcterms:created xsi:type="dcterms:W3CDTF">2020-03-26T20:06:50Z</dcterms:created>
  <dcterms:modified xsi:type="dcterms:W3CDTF">2020-03-29T11:41:19Z</dcterms:modified>
</cp:coreProperties>
</file>