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youtube.com/watch?v=pt88lZqM-x0&amp;t=84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youtube.com/watch?v=-DbvIP1rd4Q&amp;t=67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lb2udqPx-M&amp;t=179s" TargetMode="External"/><Relationship Id="rId2" Type="http://schemas.openxmlformats.org/officeDocument/2006/relationships/hyperlink" Target="https://www.youtube.com/watch?v=zj59oM07uU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59332" y="3264008"/>
            <a:ext cx="8024707" cy="1174632"/>
          </a:xfrm>
        </p:spPr>
        <p:txBody>
          <a:bodyPr/>
          <a:lstStyle/>
          <a:p>
            <a:pPr algn="l"/>
            <a:r>
              <a:rPr lang="sl-SI" sz="4000" dirty="0" smtClean="0"/>
              <a:t>Podaljšano bivanje 1.razred</a:t>
            </a:r>
            <a:br>
              <a:rPr lang="sl-SI" sz="4000" dirty="0" smtClean="0"/>
            </a:br>
            <a:r>
              <a:rPr lang="sl-SI" dirty="0" smtClean="0"/>
              <a:t/>
            </a:r>
            <a:br>
              <a:rPr lang="sl-SI" dirty="0" smtClean="0"/>
            </a:br>
            <a:r>
              <a:rPr lang="sl-SI" sz="2400" dirty="0" smtClean="0">
                <a:solidFill>
                  <a:schemeClr val="tx1"/>
                </a:solidFill>
              </a:rPr>
              <a:t>POSKRBI ZA SVOJE ZDRAVJE IN NAREDI NEKAJ VAJ ZA DOBRO DRŽO.</a:t>
            </a:r>
            <a:r>
              <a:rPr lang="sl-SI" dirty="0">
                <a:solidFill>
                  <a:schemeClr val="tx1"/>
                </a:solidFill>
              </a:rPr>
              <a:t/>
            </a:r>
            <a:br>
              <a:rPr lang="sl-SI" dirty="0">
                <a:solidFill>
                  <a:schemeClr val="tx1"/>
                </a:solidFill>
              </a:rPr>
            </a:br>
            <a:r>
              <a:rPr lang="sl-SI" sz="2000" dirty="0">
                <a:hlinkClick r:id="rId2"/>
              </a:rPr>
              <a:t>https://</a:t>
            </a:r>
            <a:r>
              <a:rPr lang="sl-SI" sz="2000" dirty="0" smtClean="0">
                <a:hlinkClick r:id="rId2"/>
              </a:rPr>
              <a:t>www.youtube.com/watch?v=pt88lZqM-x0&amp;t=84s</a:t>
            </a:r>
            <a:r>
              <a:rPr lang="sl-SI" sz="1800" dirty="0" smtClean="0"/>
              <a:t/>
            </a:r>
            <a:br>
              <a:rPr lang="sl-SI" sz="1800" dirty="0" smtClean="0"/>
            </a:br>
            <a:r>
              <a:rPr lang="sl-SI" sz="2000" dirty="0">
                <a:solidFill>
                  <a:schemeClr val="tx1"/>
                </a:solidFill>
              </a:rPr>
              <a:t>Pojdi na povezavo, klikni z desno tipko nanjo in klikni odpri hiperpovezavo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  </a:t>
            </a: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227" y="3733179"/>
            <a:ext cx="4302663" cy="26885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15972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2400" dirty="0" smtClean="0"/>
              <a:t>PREDLOG ZA USTVARJANE:              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                                    </a:t>
            </a:r>
            <a:r>
              <a:rPr lang="sl-SI" sz="2000" dirty="0" smtClean="0">
                <a:solidFill>
                  <a:schemeClr val="tx1"/>
                </a:solidFill>
              </a:rPr>
              <a:t>NARIŠI ŽABICO </a:t>
            </a:r>
            <a:endParaRPr lang="sl-SI" sz="2000" dirty="0">
              <a:solidFill>
                <a:schemeClr val="tx1"/>
              </a:solidFill>
            </a:endParaRPr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503882"/>
            <a:ext cx="4697827" cy="38814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4332" y="1522259"/>
            <a:ext cx="3852054" cy="38630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95176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 smtClean="0">
                <a:solidFill>
                  <a:schemeClr val="accent2"/>
                </a:solidFill>
              </a:rPr>
              <a:t>LAHKO SE NAUČIŠ TUDI PESMICO O TREH ŽABICAH</a:t>
            </a:r>
            <a:r>
              <a:rPr lang="sl-SI" sz="2400" dirty="0" smtClean="0"/>
              <a:t>.</a:t>
            </a:r>
            <a:endParaRPr lang="sl-SI" sz="24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7334" y="1080655"/>
            <a:ext cx="8596668" cy="49607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dirty="0">
                <a:hlinkClick r:id="rId2"/>
              </a:rPr>
              <a:t>https://www.youtube.com/watch?v=-DbvIP1rd4Q&amp;t=67s</a:t>
            </a:r>
            <a:endParaRPr lang="sl-SI" sz="24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091" y="1852781"/>
            <a:ext cx="7452513" cy="40919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361" y="1670498"/>
            <a:ext cx="3135612" cy="445654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35430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291542"/>
          </a:xfrm>
        </p:spPr>
        <p:txBody>
          <a:bodyPr>
            <a:normAutofit/>
          </a:bodyPr>
          <a:lstStyle/>
          <a:p>
            <a:r>
              <a:rPr lang="sl-SI" sz="2400" dirty="0" smtClean="0">
                <a:solidFill>
                  <a:schemeClr val="accent2"/>
                </a:solidFill>
              </a:rPr>
              <a:t>OB POMOČI STARŠEV LAHKO IZDELAŠ TUDI POSKOČNO ŽABICO.</a:t>
            </a:r>
            <a:br>
              <a:rPr lang="sl-SI" sz="2400" dirty="0" smtClean="0">
                <a:solidFill>
                  <a:schemeClr val="accent2"/>
                </a:solidFill>
              </a:rPr>
            </a:br>
            <a:r>
              <a:rPr lang="sl-SI" sz="2400" dirty="0">
                <a:hlinkClick r:id="rId2"/>
              </a:rPr>
              <a:t>https://</a:t>
            </a:r>
            <a:r>
              <a:rPr lang="sl-SI" sz="2400" dirty="0" smtClean="0">
                <a:hlinkClick r:id="rId2"/>
              </a:rPr>
              <a:t>www.youtube.com/watch?v=zj59oM07uUo</a:t>
            </a:r>
            <a:r>
              <a:rPr lang="sl-SI" sz="2400" dirty="0" smtClean="0"/>
              <a:t/>
            </a:r>
            <a:br>
              <a:rPr lang="sl-SI" sz="2400" dirty="0" smtClean="0"/>
            </a:br>
            <a:r>
              <a:rPr lang="sl-SI" sz="2400" dirty="0">
                <a:hlinkClick r:id="rId3"/>
              </a:rPr>
              <a:t>https://www.youtube.com/watch?v=Vlb2udqPx-M&amp;t=179s</a:t>
            </a:r>
            <a:endParaRPr lang="sl-SI" sz="2400" dirty="0">
              <a:solidFill>
                <a:schemeClr val="accent2"/>
              </a:solidFill>
            </a:endParaRPr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070" y="2335155"/>
            <a:ext cx="5137196" cy="3881437"/>
          </a:xfrm>
        </p:spPr>
      </p:pic>
    </p:spTree>
    <p:extLst>
      <p:ext uri="{BB962C8B-B14F-4D97-AF65-F5344CB8AC3E}">
        <p14:creationId xmlns:p14="http://schemas.microsoft.com/office/powerpoint/2010/main" val="946709576"/>
      </p:ext>
    </p:extLst>
  </p:cSld>
  <p:clrMapOvr>
    <a:masterClrMapping/>
  </p:clrMapOvr>
</p:sld>
</file>

<file path=ppt/theme/theme1.xml><?xml version="1.0" encoding="utf-8"?>
<a:theme xmlns:a="http://schemas.openxmlformats.org/drawingml/2006/main" name="Gladk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Words>76</Words>
  <Application>Microsoft Office PowerPoint</Application>
  <PresentationFormat>Širokozaslonsko</PresentationFormat>
  <Paragraphs>6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Gladko</vt:lpstr>
      <vt:lpstr>Podaljšano bivanje 1.razred  POSKRBI ZA SVOJE ZDRAVJE IN NAREDI NEKAJ VAJ ZA DOBRO DRŽO. https://www.youtube.com/watch?v=pt88lZqM-x0&amp;t=84s Pojdi na povezavo, klikni z desno tipko nanjo in klikni odpri hiperpovezavo </vt:lpstr>
      <vt:lpstr>PREDLOG ZA USTVARJANE:                                                   NARIŠI ŽABICO </vt:lpstr>
      <vt:lpstr>LAHKO SE NAUČIŠ TUDI PESMICO O TREH ŽABICAH.</vt:lpstr>
      <vt:lpstr>OB POMOČI STARŠEV LAHKO IZDELAŠ TUDI POSKOČNO ŽABICO. https://www.youtube.com/watch?v=zj59oM07uUo https://www.youtube.com/watch?v=Vlb2udqPx-M&amp;t=179s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Podaljšano bivanje 1.razred POSKRBI ZA SVOJE ZDRAVJE IN NAREDI NEKAJ VAJ ZA LEPŠO DRŽO.</dc:title>
  <dc:creator>SIO</dc:creator>
  <cp:lastModifiedBy>SIO</cp:lastModifiedBy>
  <cp:revision>5</cp:revision>
  <dcterms:created xsi:type="dcterms:W3CDTF">2020-05-05T09:20:40Z</dcterms:created>
  <dcterms:modified xsi:type="dcterms:W3CDTF">2020-05-05T12:24:40Z</dcterms:modified>
</cp:coreProperties>
</file>