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kxEsDyC9ao" TargetMode="External"/><Relationship Id="rId2" Type="http://schemas.openxmlformats.org/officeDocument/2006/relationships/hyperlink" Target="https://www.youtube.com/watch?v=l2ceFIQnDJ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meN-eWeM3M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sl-SI" sz="4000" dirty="0"/>
              <a:t>Podaljšano bivanje </a:t>
            </a:r>
            <a:r>
              <a:rPr lang="sl-SI" sz="4000" dirty="0" smtClean="0"/>
              <a:t>1.razred</a:t>
            </a:r>
            <a:br>
              <a:rPr lang="sl-SI" sz="4000" dirty="0" smtClean="0"/>
            </a:br>
            <a:r>
              <a:rPr lang="sl-SI" sz="4000" dirty="0"/>
              <a:t/>
            </a:r>
            <a:br>
              <a:rPr lang="sl-SI" sz="4000" dirty="0"/>
            </a:b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/>
              <a:t/>
            </a:r>
            <a:br>
              <a:rPr lang="sl-SI" sz="4000" dirty="0"/>
            </a:br>
            <a:r>
              <a:rPr lang="sl-SI" sz="4000" dirty="0" smtClean="0"/>
              <a:t/>
            </a:r>
            <a:br>
              <a:rPr lang="sl-SI" sz="4000" dirty="0" smtClean="0"/>
            </a:br>
            <a:endParaRPr lang="sl-SI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17" y="1469797"/>
            <a:ext cx="4215233" cy="49060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4462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76153"/>
          </a:xfrm>
        </p:spPr>
        <p:txBody>
          <a:bodyPr>
            <a:normAutofit fontScale="90000"/>
          </a:bodyPr>
          <a:lstStyle/>
          <a:p>
            <a:r>
              <a:rPr lang="sl-SI" sz="2400" dirty="0" smtClean="0"/>
              <a:t>RAZGIBAJ SE OB GLASBI</a:t>
            </a:r>
            <a:br>
              <a:rPr lang="sl-SI" sz="2400" dirty="0" smtClean="0"/>
            </a:br>
            <a:r>
              <a:rPr lang="sl-SI" sz="2400" dirty="0">
                <a:hlinkClick r:id="rId2"/>
              </a:rPr>
              <a:t>https://</a:t>
            </a:r>
            <a:r>
              <a:rPr lang="sl-SI" sz="2400" dirty="0" smtClean="0">
                <a:hlinkClick r:id="rId2"/>
              </a:rPr>
              <a:t>www.youtube.com/watch?v=l2ceFIQnDJM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>
                <a:hlinkClick r:id="rId3"/>
              </a:rPr>
              <a:t>https://</a:t>
            </a:r>
            <a:r>
              <a:rPr lang="sl-SI" sz="2400" dirty="0" smtClean="0">
                <a:hlinkClick r:id="rId3"/>
              </a:rPr>
              <a:t>www.youtube.com/watch?v=JkxEsDyC9ao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>
                <a:solidFill>
                  <a:schemeClr val="tx1"/>
                </a:solidFill>
              </a:rPr>
              <a:t>Pojdi na povezavo, klikni z desno tipko nanjo in klikni odpri hiperpovezavo</a:t>
            </a:r>
            <a:r>
              <a:rPr lang="sl-SI" sz="2400" dirty="0"/>
              <a:t/>
            </a:r>
            <a:br>
              <a:rPr lang="sl-SI" sz="2400" dirty="0"/>
            </a:br>
            <a:endParaRPr lang="sl-SI" sz="2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31" y="2518035"/>
            <a:ext cx="5402673" cy="3881437"/>
          </a:xfrm>
        </p:spPr>
      </p:pic>
    </p:spTree>
    <p:extLst>
      <p:ext uri="{BB962C8B-B14F-4D97-AF65-F5344CB8AC3E}">
        <p14:creationId xmlns:p14="http://schemas.microsoft.com/office/powerpoint/2010/main" val="427742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500" dirty="0" smtClean="0"/>
              <a:t>PREDLOG ZA USTVARJANJE</a:t>
            </a:r>
            <a:br>
              <a:rPr lang="sl-SI" sz="2500" dirty="0" smtClean="0"/>
            </a:br>
            <a:r>
              <a:rPr lang="sl-SI" sz="1800" dirty="0" smtClean="0">
                <a:solidFill>
                  <a:schemeClr val="tx1"/>
                </a:solidFill>
              </a:rPr>
              <a:t>OGLEJ SI NA SPLETU:</a:t>
            </a:r>
            <a:r>
              <a:rPr lang="sl-SI" sz="2500" dirty="0" smtClean="0"/>
              <a:t/>
            </a:r>
            <a:br>
              <a:rPr lang="sl-SI" sz="2500" dirty="0" smtClean="0"/>
            </a:br>
            <a:r>
              <a:rPr lang="sl-SI" sz="2800" dirty="0" smtClean="0">
                <a:hlinkClick r:id="rId2"/>
              </a:rPr>
              <a:t>https://www.youtube.com/watch?v=meN-eWeM3Mc</a:t>
            </a:r>
            <a:endParaRPr lang="sl-SI" sz="25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17" y="2094807"/>
            <a:ext cx="3975610" cy="295225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102" y="2215875"/>
            <a:ext cx="3183688" cy="271012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28" y="5179961"/>
            <a:ext cx="867308" cy="111277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7" y="5047066"/>
            <a:ext cx="3463562" cy="17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5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LE ENA POŠAST JE NA SLIKI DVAKRAT. KATERA?</a:t>
            </a:r>
            <a:endParaRPr lang="sl-SI" sz="2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7690" y="1515449"/>
            <a:ext cx="8596312" cy="33761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851489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</TotalTime>
  <Words>59</Words>
  <Application>Microsoft Office PowerPoint</Application>
  <PresentationFormat>Širokozaslonsko</PresentationFormat>
  <Paragraphs>5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Gladko</vt:lpstr>
      <vt:lpstr>Podaljšano bivanje 1.razred     </vt:lpstr>
      <vt:lpstr>RAZGIBAJ SE OB GLASBI https://www.youtube.com/watch?v=l2ceFIQnDJM https://www.youtube.com/watch?v=JkxEsDyC9ao Pojdi na povezavo, klikni z desno tipko nanjo in klikni odpri hiperpovezavo </vt:lpstr>
      <vt:lpstr>PREDLOG ZA USTVARJANJE OGLEJ SI NA SPLETU: https://www.youtube.com/watch?v=meN-eWeM3Mc</vt:lpstr>
      <vt:lpstr>LE ENA POŠAST JE NA SLIKI DVAKRAT. KATERA?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Podaljšano bivanje 1.razred</dc:title>
  <dc:creator>SIO</dc:creator>
  <cp:lastModifiedBy>SIO</cp:lastModifiedBy>
  <cp:revision>4</cp:revision>
  <dcterms:created xsi:type="dcterms:W3CDTF">2020-05-06T09:44:57Z</dcterms:created>
  <dcterms:modified xsi:type="dcterms:W3CDTF">2020-05-06T12:47:28Z</dcterms:modified>
</cp:coreProperties>
</file>