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07067" y="573578"/>
            <a:ext cx="7766936" cy="3308466"/>
          </a:xfrm>
        </p:spPr>
        <p:txBody>
          <a:bodyPr/>
          <a:lstStyle/>
          <a:p>
            <a:pPr algn="l"/>
            <a:r>
              <a:rPr lang="sl-SI" sz="4000" dirty="0" smtClean="0"/>
              <a:t>Podaljšano bivanje 1.razred</a:t>
            </a:r>
            <a:br>
              <a:rPr lang="sl-SI" sz="4000" dirty="0" smtClean="0"/>
            </a:br>
            <a:r>
              <a:rPr lang="sl-SI" sz="1000" dirty="0" smtClean="0"/>
              <a:t/>
            </a:r>
            <a:br>
              <a:rPr lang="sl-SI" sz="1000" dirty="0" smtClean="0"/>
            </a:br>
            <a:r>
              <a:rPr lang="sl-SI" sz="2800" dirty="0" smtClean="0">
                <a:solidFill>
                  <a:schemeClr val="accent2"/>
                </a:solidFill>
              </a:rPr>
              <a:t>SKOK V DALJINO</a:t>
            </a:r>
            <a:br>
              <a:rPr lang="sl-SI" sz="2800" dirty="0" smtClean="0">
                <a:solidFill>
                  <a:schemeClr val="accent2"/>
                </a:solidFill>
              </a:rPr>
            </a:br>
            <a:r>
              <a:rPr lang="sl-SI" sz="1800" dirty="0" smtClean="0">
                <a:solidFill>
                  <a:schemeClr val="tx1"/>
                </a:solidFill>
              </a:rPr>
              <a:t>TUDI V STANOVANJU LAHKO SKAČEŠ V DALJINO, IZVAJAŠ ZAJČJE POSKOKE</a:t>
            </a:r>
            <a:r>
              <a:rPr lang="sl-SI" sz="2800" dirty="0" smtClean="0">
                <a:solidFill>
                  <a:schemeClr val="accent2"/>
                </a:solidFill>
              </a:rPr>
              <a:t>…</a:t>
            </a:r>
            <a:r>
              <a:rPr lang="sl-SI" sz="2800" dirty="0" smtClean="0"/>
              <a:t/>
            </a:r>
            <a:br>
              <a:rPr lang="sl-SI" sz="2800" dirty="0" smtClean="0"/>
            </a:br>
            <a:endParaRPr lang="sl-SI" sz="2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250189" y="2751512"/>
            <a:ext cx="288482" cy="367914"/>
          </a:xfrm>
        </p:spPr>
        <p:txBody>
          <a:bodyPr>
            <a:normAutofit fontScale="92500" lnSpcReduction="20000"/>
          </a:bodyPr>
          <a:lstStyle/>
          <a:p>
            <a:r>
              <a:rPr lang="sl-SI" sz="2400" dirty="0" smtClean="0"/>
              <a:t> 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182" y="3044612"/>
            <a:ext cx="2986705" cy="3738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151121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chemeClr val="accent2"/>
                </a:solidFill>
              </a:rPr>
              <a:t>RISANJE</a:t>
            </a:r>
            <a:r>
              <a:rPr lang="sl-SI" dirty="0" smtClean="0"/>
              <a:t>: </a:t>
            </a:r>
            <a:br>
              <a:rPr lang="sl-SI" dirty="0" smtClean="0"/>
            </a:br>
            <a:r>
              <a:rPr lang="sl-SI" sz="1800" dirty="0" smtClean="0">
                <a:solidFill>
                  <a:schemeClr val="tx1"/>
                </a:solidFill>
              </a:rPr>
              <a:t>NA LIST PAPIRJA PRERIŠI, KAR VIDIŠ V OKVIRJU. RISBO DOKONČAJ. BODI DOMISELEN, UPORABI SVOJO DOMIŠLJIJO.</a:t>
            </a:r>
            <a:br>
              <a:rPr lang="sl-SI" sz="1800" dirty="0" smtClean="0">
                <a:solidFill>
                  <a:schemeClr val="tx1"/>
                </a:solidFill>
              </a:rPr>
            </a:br>
            <a:r>
              <a:rPr lang="sl-SI" sz="1800" dirty="0">
                <a:solidFill>
                  <a:schemeClr val="tx1"/>
                </a:solidFill>
              </a:rPr>
              <a:t> </a:t>
            </a:r>
            <a:r>
              <a:rPr lang="sl-SI" sz="1800" dirty="0" smtClean="0">
                <a:solidFill>
                  <a:schemeClr val="tx1"/>
                </a:solidFill>
              </a:rPr>
              <a:t>                                                                                                </a:t>
            </a:r>
            <a:br>
              <a:rPr lang="sl-SI" sz="1800" dirty="0" smtClean="0">
                <a:solidFill>
                  <a:schemeClr val="tx1"/>
                </a:solidFill>
              </a:rPr>
            </a:br>
            <a:r>
              <a:rPr lang="sl-SI" sz="1800" dirty="0">
                <a:solidFill>
                  <a:schemeClr val="tx1"/>
                </a:solidFill>
              </a:rPr>
              <a:t> </a:t>
            </a:r>
            <a:r>
              <a:rPr lang="sl-SI" sz="1800" dirty="0" smtClean="0">
                <a:solidFill>
                  <a:schemeClr val="tx1"/>
                </a:solidFill>
              </a:rPr>
              <a:t/>
            </a:r>
            <a:br>
              <a:rPr lang="sl-SI" sz="1800" dirty="0" smtClean="0">
                <a:solidFill>
                  <a:schemeClr val="tx1"/>
                </a:solidFill>
              </a:rPr>
            </a:br>
            <a:r>
              <a:rPr lang="sl-SI" sz="1800" dirty="0">
                <a:solidFill>
                  <a:schemeClr val="tx1"/>
                </a:solidFill>
              </a:rPr>
              <a:t> </a:t>
            </a:r>
            <a:r>
              <a:rPr lang="sl-SI" sz="1800" dirty="0" smtClean="0">
                <a:solidFill>
                  <a:schemeClr val="tx1"/>
                </a:solidFill>
              </a:rPr>
              <a:t>                                                                                                TO NI SRCE</a:t>
            </a:r>
            <a:br>
              <a:rPr lang="sl-SI" sz="1800" dirty="0" smtClean="0">
                <a:solidFill>
                  <a:schemeClr val="tx1"/>
                </a:solidFill>
              </a:rPr>
            </a:br>
            <a:r>
              <a:rPr lang="sl-SI" sz="1800" dirty="0">
                <a:solidFill>
                  <a:schemeClr val="tx1"/>
                </a:solidFill>
              </a:rPr>
              <a:t> </a:t>
            </a:r>
            <a:r>
              <a:rPr lang="sl-SI" sz="1800" dirty="0" smtClean="0">
                <a:solidFill>
                  <a:schemeClr val="tx1"/>
                </a:solidFill>
              </a:rPr>
              <a:t/>
            </a:r>
            <a:br>
              <a:rPr lang="sl-SI" sz="1800" dirty="0" smtClean="0">
                <a:solidFill>
                  <a:schemeClr val="tx1"/>
                </a:solidFill>
              </a:rPr>
            </a:br>
            <a:r>
              <a:rPr lang="sl-SI" sz="1800" dirty="0">
                <a:solidFill>
                  <a:schemeClr val="tx1"/>
                </a:solidFill>
              </a:rPr>
              <a:t/>
            </a:r>
            <a:br>
              <a:rPr lang="sl-SI" sz="1800" dirty="0">
                <a:solidFill>
                  <a:schemeClr val="tx1"/>
                </a:solidFill>
              </a:rPr>
            </a:br>
            <a:r>
              <a:rPr lang="sl-SI" sz="1800" dirty="0" smtClean="0">
                <a:solidFill>
                  <a:schemeClr val="tx1"/>
                </a:solidFill>
              </a:rPr>
              <a:t/>
            </a:r>
            <a:br>
              <a:rPr lang="sl-SI" sz="1800" dirty="0" smtClean="0">
                <a:solidFill>
                  <a:schemeClr val="tx1"/>
                </a:solidFill>
              </a:rPr>
            </a:br>
            <a:r>
              <a:rPr lang="sl-SI" sz="1800" dirty="0">
                <a:solidFill>
                  <a:schemeClr val="tx1"/>
                </a:solidFill>
              </a:rPr>
              <a:t/>
            </a:r>
            <a:br>
              <a:rPr lang="sl-SI" sz="1800" dirty="0">
                <a:solidFill>
                  <a:schemeClr val="tx1"/>
                </a:solidFill>
              </a:rPr>
            </a:br>
            <a:r>
              <a:rPr lang="sl-SI" sz="1800" dirty="0" smtClean="0">
                <a:solidFill>
                  <a:schemeClr val="tx1"/>
                </a:solidFill>
              </a:rPr>
              <a:t/>
            </a:r>
            <a:br>
              <a:rPr lang="sl-SI" sz="1800" dirty="0" smtClean="0">
                <a:solidFill>
                  <a:schemeClr val="tx1"/>
                </a:solidFill>
              </a:rPr>
            </a:br>
            <a:r>
              <a:rPr lang="sl-SI" sz="1800" dirty="0">
                <a:solidFill>
                  <a:schemeClr val="tx1"/>
                </a:solidFill>
              </a:rPr>
              <a:t/>
            </a:r>
            <a:br>
              <a:rPr lang="sl-SI" sz="1800" dirty="0">
                <a:solidFill>
                  <a:schemeClr val="tx1"/>
                </a:solidFill>
              </a:rPr>
            </a:br>
            <a:r>
              <a:rPr lang="sl-SI" sz="1800" dirty="0" smtClean="0">
                <a:solidFill>
                  <a:schemeClr val="tx1"/>
                </a:solidFill>
              </a:rPr>
              <a:t/>
            </a:r>
            <a:br>
              <a:rPr lang="sl-SI" sz="1800" dirty="0" smtClean="0">
                <a:solidFill>
                  <a:schemeClr val="tx1"/>
                </a:solidFill>
              </a:rPr>
            </a:br>
            <a:r>
              <a:rPr lang="sl-SI" sz="1800" dirty="0">
                <a:solidFill>
                  <a:schemeClr val="tx1"/>
                </a:solidFill>
              </a:rPr>
              <a:t/>
            </a:r>
            <a:br>
              <a:rPr lang="sl-SI" sz="1800" dirty="0">
                <a:solidFill>
                  <a:schemeClr val="tx1"/>
                </a:solidFill>
              </a:rPr>
            </a:br>
            <a:r>
              <a:rPr lang="sl-SI" sz="1800" dirty="0">
                <a:solidFill>
                  <a:schemeClr val="tx1"/>
                </a:solidFill>
              </a:rPr>
              <a:t> </a:t>
            </a:r>
            <a:r>
              <a:rPr lang="sl-SI" sz="1800" dirty="0" smtClean="0">
                <a:solidFill>
                  <a:schemeClr val="tx1"/>
                </a:solidFill>
              </a:rPr>
              <a:t>                                                                                                TO NI ZVEZDA</a:t>
            </a:r>
            <a:endParaRPr lang="sl-SI" sz="1800" dirty="0">
              <a:solidFill>
                <a:schemeClr val="tx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 flipH="1" flipV="1">
            <a:off x="12266583" y="4420380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dirty="0" smtClean="0"/>
              <a:t> 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891" y="1795549"/>
            <a:ext cx="4287553" cy="4904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234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647" y="193964"/>
            <a:ext cx="8596668" cy="1320800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chemeClr val="accent2"/>
                </a:solidFill>
              </a:rPr>
              <a:t>POIŠČI 10 RAZLIK MED SLIKAMA</a:t>
            </a:r>
            <a:endParaRPr lang="sl-SI" sz="2800" dirty="0">
              <a:solidFill>
                <a:schemeClr val="accent2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361025" y="4098174"/>
            <a:ext cx="204817" cy="18920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sl-SI" dirty="0" smtClean="0"/>
              <a:t>  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058" y="731520"/>
            <a:ext cx="4973845" cy="6018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74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>
                <a:solidFill>
                  <a:schemeClr val="accent2"/>
                </a:solidFill>
              </a:rPr>
              <a:t>Ne pozabi, da je danes 1. april, dan šale, smeha in laži. Privošči si kakšno potegavščino.</a:t>
            </a:r>
            <a:endParaRPr lang="sl-SI" sz="2800" dirty="0">
              <a:solidFill>
                <a:schemeClr val="accent2"/>
              </a:solidFill>
            </a:endParaRP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20" y="2160588"/>
            <a:ext cx="5566797" cy="3881437"/>
          </a:xfrm>
        </p:spPr>
      </p:pic>
    </p:spTree>
    <p:extLst>
      <p:ext uri="{BB962C8B-B14F-4D97-AF65-F5344CB8AC3E}">
        <p14:creationId xmlns:p14="http://schemas.microsoft.com/office/powerpoint/2010/main" val="290653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</TotalTime>
  <Words>98</Words>
  <Application>Microsoft Office PowerPoint</Application>
  <PresentationFormat>Širokozaslonsko</PresentationFormat>
  <Paragraphs>7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Gladko</vt:lpstr>
      <vt:lpstr>Podaljšano bivanje 1.razred  SKOK V DALJINO TUDI V STANOVANJU LAHKO SKAČEŠ V DALJINO, IZVAJAŠ ZAJČJE POSKOKE… </vt:lpstr>
      <vt:lpstr>RISANJE:  NA LIST PAPIRJA PRERIŠI, KAR VIDIŠ V OKVIRJU. RISBO DOKONČAJ. BODI DOMISELEN, UPORABI SVOJO DOMIŠLJIJO.                                                                                                                                                                                                      TO NI SRCE                                                                                                           TO NI ZVEZDA</vt:lpstr>
      <vt:lpstr>POIŠČI 10 RAZLIK MED SLIKAMA</vt:lpstr>
      <vt:lpstr>Ne pozabi, da je danes 1. april, dan šale, smeha in laži. Privošči si kakšno potegavščino.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SIO</dc:creator>
  <cp:lastModifiedBy>SIO</cp:lastModifiedBy>
  <cp:revision>5</cp:revision>
  <dcterms:created xsi:type="dcterms:W3CDTF">2020-03-30T16:56:16Z</dcterms:created>
  <dcterms:modified xsi:type="dcterms:W3CDTF">2020-03-31T13:26:46Z</dcterms:modified>
</cp:coreProperties>
</file>