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57" d="100"/>
          <a:sy n="57" d="100"/>
        </p:scale>
        <p:origin x="62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sl-SI" sz="4000" dirty="0" smtClean="0"/>
              <a:t>Podaljšano bivanje 1.razred</a:t>
            </a:r>
            <a:br>
              <a:rPr lang="sl-SI" sz="4000" dirty="0" smtClean="0"/>
            </a:br>
            <a:r>
              <a:rPr lang="sl-SI" sz="1000" dirty="0"/>
              <a:t> </a:t>
            </a:r>
            <a:r>
              <a:rPr lang="sl-SI" sz="4000" dirty="0" smtClean="0"/>
              <a:t/>
            </a:r>
            <a:br>
              <a:rPr lang="sl-SI" sz="4000" dirty="0" smtClean="0"/>
            </a:br>
            <a:r>
              <a:rPr lang="sl-SI" sz="2800" dirty="0" smtClean="0">
                <a:solidFill>
                  <a:schemeClr val="accent2"/>
                </a:solidFill>
              </a:rPr>
              <a:t>PREBERI PESMICO IN OPONAŠAJ ŽIVALI!</a:t>
            </a:r>
            <a:br>
              <a:rPr lang="sl-SI" sz="2800" dirty="0" smtClean="0">
                <a:solidFill>
                  <a:schemeClr val="accent2"/>
                </a:solidFill>
              </a:rPr>
            </a:br>
            <a:r>
              <a:rPr lang="sl-SI" sz="2800" dirty="0" smtClean="0">
                <a:solidFill>
                  <a:schemeClr val="accent2"/>
                </a:solidFill>
              </a:rPr>
              <a:t/>
            </a:r>
            <a:br>
              <a:rPr lang="sl-SI" sz="2800" dirty="0" smtClean="0">
                <a:solidFill>
                  <a:schemeClr val="accent2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MEDO STOPA COPA, COP,</a:t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ZAJČEK SKAČE HOP, HOP, HOP</a:t>
            </a:r>
            <a:br>
              <a:rPr lang="sl-SI" sz="1800" dirty="0" smtClean="0">
                <a:solidFill>
                  <a:schemeClr val="tx1"/>
                </a:solidFill>
              </a:rPr>
            </a:br>
            <a:r>
              <a:rPr lang="sl-SI" sz="1800" dirty="0" smtClean="0">
                <a:solidFill>
                  <a:schemeClr val="tx1"/>
                </a:solidFill>
              </a:rPr>
              <a:t>MALA MIŠKA PA HITI TIKE, TIKE, TIKE</a:t>
            </a:r>
            <a:r>
              <a:rPr lang="sl-SI" sz="1800" smtClean="0">
                <a:solidFill>
                  <a:schemeClr val="tx1"/>
                </a:solidFill>
              </a:rPr>
              <a:t>, TI.</a:t>
            </a:r>
            <a:r>
              <a:rPr lang="sl-SI" sz="1800" dirty="0" smtClean="0">
                <a:solidFill>
                  <a:schemeClr val="accent2"/>
                </a:solidFill>
              </a:rPr>
              <a:t/>
            </a:r>
            <a:br>
              <a:rPr lang="sl-SI" sz="1800" dirty="0" smtClean="0">
                <a:solidFill>
                  <a:schemeClr val="accent2"/>
                </a:solidFill>
              </a:rPr>
            </a:br>
            <a:r>
              <a:rPr lang="sl-SI" sz="1800" dirty="0" smtClean="0">
                <a:solidFill>
                  <a:schemeClr val="accent2"/>
                </a:solidFill>
              </a:rPr>
              <a:t> </a:t>
            </a:r>
            <a:endParaRPr lang="sl-SI" sz="1800" dirty="0">
              <a:solidFill>
                <a:schemeClr val="accent2"/>
              </a:solidFill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8567" y="4250652"/>
            <a:ext cx="2737875" cy="2424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247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477079"/>
            <a:ext cx="8596668" cy="5564284"/>
          </a:xfrm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en-US" sz="2000" cap="all" dirty="0" err="1"/>
              <a:t>Navihani</a:t>
            </a:r>
            <a:r>
              <a:rPr lang="en-US" sz="2000" cap="all" dirty="0"/>
              <a:t> </a:t>
            </a:r>
            <a:r>
              <a:rPr lang="en-US" sz="2000" cap="all" dirty="0" err="1"/>
              <a:t>polnjeni</a:t>
            </a:r>
            <a:r>
              <a:rPr lang="en-US" sz="2000" cap="all" dirty="0"/>
              <a:t> </a:t>
            </a:r>
            <a:r>
              <a:rPr lang="en-US" sz="2000" cap="all" dirty="0" err="1"/>
              <a:t>pirhi</a:t>
            </a:r>
            <a:endParaRPr lang="sl-SI" sz="2000" dirty="0"/>
          </a:p>
          <a:p>
            <a:pPr marL="0" indent="0" fontAlgn="base">
              <a:buNone/>
            </a:pPr>
            <a:r>
              <a:rPr lang="en-US" b="1" cap="all" dirty="0"/>
              <a:t>ČAS PRIPRAVE: </a:t>
            </a:r>
            <a:r>
              <a:rPr lang="en-US" dirty="0"/>
              <a:t>30 min</a:t>
            </a:r>
            <a:endParaRPr lang="sl-SI" dirty="0"/>
          </a:p>
          <a:p>
            <a:pPr marL="0" indent="0" fontAlgn="base">
              <a:buNone/>
            </a:pPr>
            <a:r>
              <a:rPr lang="en-US" b="1" cap="all" dirty="0"/>
              <a:t>KOLIČINA: </a:t>
            </a:r>
            <a:r>
              <a:rPr lang="en-US" dirty="0"/>
              <a:t>6 </a:t>
            </a:r>
            <a:r>
              <a:rPr lang="en-US" dirty="0" err="1"/>
              <a:t>polnjenih</a:t>
            </a:r>
            <a:r>
              <a:rPr lang="en-US" dirty="0"/>
              <a:t> </a:t>
            </a:r>
            <a:r>
              <a:rPr lang="en-US" dirty="0" err="1"/>
              <a:t>jajčnih</a:t>
            </a:r>
            <a:r>
              <a:rPr lang="en-US" dirty="0"/>
              <a:t> </a:t>
            </a:r>
            <a:r>
              <a:rPr lang="en-US" dirty="0" err="1"/>
              <a:t>polovic</a:t>
            </a:r>
            <a:endParaRPr lang="sl-SI" dirty="0"/>
          </a:p>
          <a:p>
            <a:pPr marL="0" indent="0" fontAlgn="base">
              <a:buNone/>
            </a:pPr>
            <a:endParaRPr lang="sl-SI" sz="1000" dirty="0"/>
          </a:p>
          <a:p>
            <a:pPr marL="0" indent="0" fontAlgn="base">
              <a:buNone/>
            </a:pPr>
            <a:r>
              <a:rPr lang="sl-SI" dirty="0" smtClean="0"/>
              <a:t>PRIPRAVA</a:t>
            </a:r>
          </a:p>
          <a:p>
            <a:pPr fontAlgn="base"/>
            <a:r>
              <a:rPr lang="en-US" dirty="0"/>
              <a:t>1.Jajca </a:t>
            </a:r>
            <a:r>
              <a:rPr lang="en-US" dirty="0" err="1"/>
              <a:t>kuhaj</a:t>
            </a:r>
            <a:r>
              <a:rPr lang="en-US" dirty="0"/>
              <a:t> v </a:t>
            </a:r>
            <a:r>
              <a:rPr lang="en-US" dirty="0" err="1"/>
              <a:t>vreli</a:t>
            </a:r>
            <a:r>
              <a:rPr lang="en-US" dirty="0"/>
              <a:t> </a:t>
            </a:r>
            <a:r>
              <a:rPr lang="en-US" dirty="0" err="1"/>
              <a:t>vodi</a:t>
            </a:r>
            <a:r>
              <a:rPr lang="en-US" dirty="0"/>
              <a:t> 7 </a:t>
            </a:r>
            <a:r>
              <a:rPr lang="en-US" dirty="0" err="1"/>
              <a:t>minut</a:t>
            </a:r>
            <a:r>
              <a:rPr lang="en-US" dirty="0"/>
              <a:t>. </a:t>
            </a:r>
            <a:r>
              <a:rPr lang="en-US" dirty="0" err="1"/>
              <a:t>Ko</a:t>
            </a:r>
            <a:r>
              <a:rPr lang="en-US" dirty="0"/>
              <a:t> so </a:t>
            </a:r>
            <a:r>
              <a:rPr lang="en-US" dirty="0" err="1"/>
              <a:t>trdo</a:t>
            </a:r>
            <a:r>
              <a:rPr lang="en-US" dirty="0"/>
              <a:t> </a:t>
            </a:r>
            <a:r>
              <a:rPr lang="en-US" dirty="0" err="1"/>
              <a:t>kuhana</a:t>
            </a:r>
            <a:r>
              <a:rPr lang="en-US" dirty="0"/>
              <a:t>, </a:t>
            </a:r>
            <a:r>
              <a:rPr lang="en-US" dirty="0" err="1"/>
              <a:t>jih</a:t>
            </a:r>
            <a:r>
              <a:rPr lang="en-US" dirty="0"/>
              <a:t> </a:t>
            </a:r>
            <a:r>
              <a:rPr lang="en-US" dirty="0" err="1"/>
              <a:t>ohladi</a:t>
            </a:r>
            <a:r>
              <a:rPr lang="en-US" dirty="0"/>
              <a:t> pod </a:t>
            </a:r>
            <a:r>
              <a:rPr lang="en-US" dirty="0" err="1"/>
              <a:t>mrzlo</a:t>
            </a:r>
            <a:r>
              <a:rPr lang="en-US" dirty="0"/>
              <a:t> </a:t>
            </a:r>
            <a:r>
              <a:rPr lang="en-US" dirty="0" err="1"/>
              <a:t>vodo</a:t>
            </a:r>
            <a:r>
              <a:rPr lang="en-US" dirty="0"/>
              <a:t>, </a:t>
            </a:r>
            <a:r>
              <a:rPr lang="en-US" dirty="0" err="1"/>
              <a:t>olupi</a:t>
            </a:r>
            <a:r>
              <a:rPr lang="en-US" dirty="0"/>
              <a:t> in </a:t>
            </a:r>
            <a:r>
              <a:rPr lang="en-US" dirty="0" err="1"/>
              <a:t>previdno</a:t>
            </a:r>
            <a:r>
              <a:rPr lang="en-US" dirty="0"/>
              <a:t> </a:t>
            </a:r>
            <a:r>
              <a:rPr lang="en-US" dirty="0" err="1"/>
              <a:t>razpolovi</a:t>
            </a:r>
            <a:r>
              <a:rPr lang="en-US" dirty="0"/>
              <a:t>. Z </a:t>
            </a:r>
            <a:r>
              <a:rPr lang="en-US" dirty="0" err="1"/>
              <a:t>žličko</a:t>
            </a:r>
            <a:r>
              <a:rPr lang="en-US" dirty="0"/>
              <a:t> </a:t>
            </a:r>
            <a:r>
              <a:rPr lang="en-US" dirty="0" err="1"/>
              <a:t>odstrani</a:t>
            </a:r>
            <a:r>
              <a:rPr lang="en-US" dirty="0"/>
              <a:t> </a:t>
            </a:r>
            <a:r>
              <a:rPr lang="en-US" dirty="0" err="1"/>
              <a:t>rumenjak</a:t>
            </a:r>
            <a:r>
              <a:rPr lang="en-US" dirty="0"/>
              <a:t> in </a:t>
            </a:r>
            <a:r>
              <a:rPr lang="en-US" dirty="0" err="1"/>
              <a:t>pri</a:t>
            </a:r>
            <a:r>
              <a:rPr lang="en-US" dirty="0"/>
              <a:t> tem </a:t>
            </a:r>
            <a:r>
              <a:rPr lang="en-US" dirty="0" err="1"/>
              <a:t>pazi</a:t>
            </a:r>
            <a:r>
              <a:rPr lang="en-US" dirty="0"/>
              <a:t>, da </a:t>
            </a:r>
            <a:r>
              <a:rPr lang="en-US" dirty="0" err="1"/>
              <a:t>beljak</a:t>
            </a:r>
            <a:r>
              <a:rPr lang="en-US" dirty="0"/>
              <a:t> </a:t>
            </a:r>
            <a:r>
              <a:rPr lang="en-US" dirty="0" err="1"/>
              <a:t>ostane</a:t>
            </a:r>
            <a:r>
              <a:rPr lang="en-US" dirty="0"/>
              <a:t> </a:t>
            </a:r>
            <a:r>
              <a:rPr lang="en-US" dirty="0" err="1"/>
              <a:t>cel</a:t>
            </a:r>
            <a:r>
              <a:rPr lang="en-US" dirty="0"/>
              <a:t>. </a:t>
            </a:r>
            <a:r>
              <a:rPr lang="en-US" dirty="0" err="1"/>
              <a:t>Rumenjake</a:t>
            </a:r>
            <a:r>
              <a:rPr lang="en-US" dirty="0"/>
              <a:t> </a:t>
            </a:r>
            <a:r>
              <a:rPr lang="en-US" dirty="0" err="1"/>
              <a:t>polagaj</a:t>
            </a:r>
            <a:r>
              <a:rPr lang="en-US" dirty="0"/>
              <a:t> v </a:t>
            </a:r>
            <a:r>
              <a:rPr lang="en-US" dirty="0" err="1"/>
              <a:t>kuhinjski</a:t>
            </a:r>
            <a:r>
              <a:rPr lang="en-US" dirty="0"/>
              <a:t> </a:t>
            </a:r>
            <a:r>
              <a:rPr lang="en-US" dirty="0" err="1"/>
              <a:t>strojček</a:t>
            </a:r>
            <a:r>
              <a:rPr lang="en-US" dirty="0" smtClean="0"/>
              <a:t>.</a:t>
            </a:r>
            <a:endParaRPr lang="sl-SI" dirty="0" smtClean="0"/>
          </a:p>
          <a:p>
            <a:pPr fontAlgn="base"/>
            <a:endParaRPr lang="sl-SI" dirty="0"/>
          </a:p>
          <a:p>
            <a:pPr fontAlgn="base"/>
            <a:endParaRPr lang="sl-SI" sz="1000" dirty="0" smtClean="0"/>
          </a:p>
          <a:p>
            <a:pPr fontAlgn="base"/>
            <a:endParaRPr lang="sl-SI" sz="1000" dirty="0"/>
          </a:p>
          <a:p>
            <a:pPr fontAlgn="base"/>
            <a:endParaRPr lang="sl-SI" sz="1000" dirty="0" smtClean="0"/>
          </a:p>
          <a:p>
            <a:pPr fontAlgn="base"/>
            <a:r>
              <a:rPr lang="sl-SI" dirty="0" smtClean="0"/>
              <a:t>2.</a:t>
            </a:r>
            <a:r>
              <a:rPr lang="en-US" dirty="0" err="1" smtClean="0"/>
              <a:t>Rezino</a:t>
            </a:r>
            <a:r>
              <a:rPr lang="en-US" dirty="0" smtClean="0"/>
              <a:t> </a:t>
            </a:r>
            <a:r>
              <a:rPr lang="en-US" dirty="0" err="1"/>
              <a:t>šunke</a:t>
            </a:r>
            <a:r>
              <a:rPr lang="en-US" dirty="0"/>
              <a:t> in </a:t>
            </a:r>
            <a:r>
              <a:rPr lang="en-US" dirty="0" err="1"/>
              <a:t>kumaro</a:t>
            </a:r>
            <a:r>
              <a:rPr lang="en-US" dirty="0"/>
              <a:t> </a:t>
            </a:r>
            <a:r>
              <a:rPr lang="en-US" dirty="0" err="1"/>
              <a:t>nareži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manjše</a:t>
            </a:r>
            <a:r>
              <a:rPr lang="en-US" dirty="0"/>
              <a:t> </a:t>
            </a:r>
            <a:r>
              <a:rPr lang="en-US" dirty="0" err="1"/>
              <a:t>kose</a:t>
            </a:r>
            <a:r>
              <a:rPr lang="en-US" dirty="0"/>
              <a:t> in </a:t>
            </a:r>
            <a:r>
              <a:rPr lang="en-US" dirty="0" err="1"/>
              <a:t>ju</a:t>
            </a:r>
            <a:r>
              <a:rPr lang="en-US" dirty="0"/>
              <a:t> </a:t>
            </a:r>
            <a:r>
              <a:rPr lang="en-US" dirty="0" err="1"/>
              <a:t>dodaj</a:t>
            </a:r>
            <a:r>
              <a:rPr lang="en-US" dirty="0"/>
              <a:t> v </a:t>
            </a:r>
            <a:r>
              <a:rPr lang="en-US" dirty="0" err="1"/>
              <a:t>kuhinjski</a:t>
            </a:r>
            <a:r>
              <a:rPr lang="en-US" dirty="0"/>
              <a:t> </a:t>
            </a:r>
            <a:r>
              <a:rPr lang="en-US" dirty="0" err="1"/>
              <a:t>strojček</a:t>
            </a:r>
            <a:r>
              <a:rPr lang="en-US" dirty="0"/>
              <a:t>. V </a:t>
            </a:r>
            <a:r>
              <a:rPr lang="en-US" dirty="0" err="1"/>
              <a:t>posodi</a:t>
            </a:r>
            <a:r>
              <a:rPr lang="en-US" dirty="0"/>
              <a:t> </a:t>
            </a:r>
            <a:r>
              <a:rPr lang="en-US" dirty="0" err="1"/>
              <a:t>zmešaj</a:t>
            </a:r>
            <a:r>
              <a:rPr lang="en-US" dirty="0"/>
              <a:t> </a:t>
            </a:r>
            <a:r>
              <a:rPr lang="en-US" dirty="0" err="1"/>
              <a:t>rumenjake</a:t>
            </a:r>
            <a:r>
              <a:rPr lang="en-US" dirty="0"/>
              <a:t> s </a:t>
            </a:r>
            <a:r>
              <a:rPr lang="en-US" dirty="0" err="1"/>
              <a:t>kislo</a:t>
            </a:r>
            <a:r>
              <a:rPr lang="en-US" dirty="0"/>
              <a:t> </a:t>
            </a:r>
            <a:r>
              <a:rPr lang="en-US" dirty="0" err="1"/>
              <a:t>smetano</a:t>
            </a:r>
            <a:r>
              <a:rPr lang="en-US" dirty="0"/>
              <a:t>, </a:t>
            </a:r>
            <a:r>
              <a:rPr lang="en-US" dirty="0" err="1"/>
              <a:t>šunko</a:t>
            </a:r>
            <a:r>
              <a:rPr lang="en-US" dirty="0"/>
              <a:t> in </a:t>
            </a:r>
            <a:r>
              <a:rPr lang="en-US" dirty="0" err="1"/>
              <a:t>kumaro</a:t>
            </a:r>
            <a:r>
              <a:rPr lang="en-US" dirty="0"/>
              <a:t>. Da 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zmes</a:t>
            </a:r>
            <a:r>
              <a:rPr lang="en-US" dirty="0"/>
              <a:t> res </a:t>
            </a:r>
            <a:r>
              <a:rPr lang="en-US" dirty="0" err="1"/>
              <a:t>gladka</a:t>
            </a:r>
            <a:r>
              <a:rPr lang="en-US" dirty="0"/>
              <a:t>, jo </a:t>
            </a:r>
            <a:r>
              <a:rPr lang="en-US" dirty="0" err="1"/>
              <a:t>zmešaj</a:t>
            </a:r>
            <a:r>
              <a:rPr lang="en-US" dirty="0"/>
              <a:t> </a:t>
            </a:r>
            <a:r>
              <a:rPr lang="en-US" dirty="0" err="1"/>
              <a:t>še</a:t>
            </a:r>
            <a:r>
              <a:rPr lang="en-US" dirty="0"/>
              <a:t> s </a:t>
            </a:r>
            <a:r>
              <a:rPr lang="en-US" dirty="0" err="1"/>
              <a:t>paličnim</a:t>
            </a:r>
            <a:r>
              <a:rPr lang="en-US" dirty="0"/>
              <a:t> </a:t>
            </a:r>
            <a:r>
              <a:rPr lang="en-US" dirty="0" err="1"/>
              <a:t>mešalnikom</a:t>
            </a:r>
            <a:r>
              <a:rPr lang="en-US" dirty="0"/>
              <a:t>. Po </a:t>
            </a:r>
            <a:r>
              <a:rPr lang="en-US" dirty="0" err="1"/>
              <a:t>želji</a:t>
            </a:r>
            <a:r>
              <a:rPr lang="en-US" dirty="0"/>
              <a:t> jo </a:t>
            </a:r>
            <a:r>
              <a:rPr lang="en-US" dirty="0" err="1"/>
              <a:t>tudi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posoli</a:t>
            </a:r>
            <a:r>
              <a:rPr lang="en-US" dirty="0"/>
              <a:t>.</a:t>
            </a:r>
            <a:endParaRPr lang="sl-SI" sz="1000" dirty="0"/>
          </a:p>
          <a:p>
            <a:pPr marL="0" indent="0" fontAlgn="base">
              <a:buNone/>
            </a:pPr>
            <a:endParaRPr lang="sl-SI" dirty="0"/>
          </a:p>
          <a:p>
            <a:pPr marL="0" indent="0" fontAlgn="base">
              <a:buNone/>
            </a:pPr>
            <a:endParaRPr lang="sl-SI" dirty="0" smtClean="0"/>
          </a:p>
        </p:txBody>
      </p:sp>
      <p:pic>
        <p:nvPicPr>
          <p:cNvPr id="22" name="Slika 21" descr="https://www.dobertek.com/wp-content/uploads/2018/02/navihani-polnjeni-pirhi-1_318x220_acf_cropp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9528" y="3445193"/>
            <a:ext cx="1748375" cy="970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lika 22" descr="https://www.dobertek.com/wp-content/uploads/2018/02/navihani-polnjeni-pirhi-2_318x220_acf_cropp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62" y="5640949"/>
            <a:ext cx="2204706" cy="106586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9372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77334" y="333955"/>
            <a:ext cx="8596668" cy="57074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3.Pripravljeno </a:t>
            </a:r>
            <a:r>
              <a:rPr lang="en-US" dirty="0" err="1"/>
              <a:t>mešanico</a:t>
            </a:r>
            <a:r>
              <a:rPr lang="en-US" dirty="0"/>
              <a:t> z </a:t>
            </a:r>
            <a:r>
              <a:rPr lang="en-US" dirty="0" err="1"/>
              <a:t>žličko</a:t>
            </a:r>
            <a:r>
              <a:rPr lang="en-US" dirty="0"/>
              <a:t> </a:t>
            </a:r>
            <a:r>
              <a:rPr lang="en-US" dirty="0" err="1"/>
              <a:t>nadevaj</a:t>
            </a:r>
            <a:r>
              <a:rPr lang="en-US" dirty="0"/>
              <a:t> v </a:t>
            </a:r>
            <a:r>
              <a:rPr lang="en-US" dirty="0" err="1"/>
              <a:t>kuhinjsko</a:t>
            </a:r>
            <a:r>
              <a:rPr lang="en-US" dirty="0"/>
              <a:t> </a:t>
            </a:r>
            <a:r>
              <a:rPr lang="en-US" dirty="0" err="1"/>
              <a:t>vrečko</a:t>
            </a:r>
            <a:r>
              <a:rPr lang="en-US" dirty="0"/>
              <a:t>, </a:t>
            </a:r>
            <a:r>
              <a:rPr lang="en-US" dirty="0" err="1"/>
              <a:t>ki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ji</a:t>
            </a:r>
            <a:r>
              <a:rPr lang="en-US" dirty="0"/>
              <a:t> </a:t>
            </a:r>
            <a:r>
              <a:rPr lang="en-US" dirty="0" err="1"/>
              <a:t>odrezal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vogal</a:t>
            </a:r>
            <a:r>
              <a:rPr lang="en-US" dirty="0"/>
              <a:t>. S </a:t>
            </a:r>
            <a:r>
              <a:rPr lang="en-US" dirty="0" err="1"/>
              <a:t>stiskanjem</a:t>
            </a:r>
            <a:r>
              <a:rPr lang="en-US" dirty="0"/>
              <a:t> </a:t>
            </a:r>
            <a:r>
              <a:rPr lang="en-US" dirty="0" err="1"/>
              <a:t>vrečke</a:t>
            </a:r>
            <a:r>
              <a:rPr lang="en-US" dirty="0"/>
              <a:t> </a:t>
            </a:r>
            <a:r>
              <a:rPr lang="en-US" dirty="0" err="1"/>
              <a:t>skozi</a:t>
            </a:r>
            <a:r>
              <a:rPr lang="en-US" dirty="0"/>
              <a:t> </a:t>
            </a:r>
            <a:r>
              <a:rPr lang="en-US" dirty="0" err="1"/>
              <a:t>odprtino</a:t>
            </a:r>
            <a:r>
              <a:rPr lang="en-US" dirty="0"/>
              <a:t> v </a:t>
            </a:r>
            <a:r>
              <a:rPr lang="en-US" dirty="0" err="1"/>
              <a:t>odrezanem</a:t>
            </a:r>
            <a:r>
              <a:rPr lang="en-US" dirty="0"/>
              <a:t> </a:t>
            </a:r>
            <a:r>
              <a:rPr lang="en-US" dirty="0" err="1"/>
              <a:t>vogalu</a:t>
            </a:r>
            <a:r>
              <a:rPr lang="en-US" dirty="0"/>
              <a:t> </a:t>
            </a:r>
            <a:r>
              <a:rPr lang="en-US" dirty="0" err="1"/>
              <a:t>prihaja</a:t>
            </a:r>
            <a:r>
              <a:rPr lang="en-US" dirty="0"/>
              <a:t> masa in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lažje</a:t>
            </a:r>
            <a:r>
              <a:rPr lang="en-US" dirty="0"/>
              <a:t> </a:t>
            </a:r>
            <a:r>
              <a:rPr lang="en-US" dirty="0" err="1"/>
              <a:t>napolniš</a:t>
            </a:r>
            <a:r>
              <a:rPr lang="en-US" dirty="0"/>
              <a:t> </a:t>
            </a:r>
            <a:r>
              <a:rPr lang="en-US" dirty="0" err="1"/>
              <a:t>vdolbinice</a:t>
            </a:r>
            <a:r>
              <a:rPr lang="en-US" dirty="0"/>
              <a:t> v </a:t>
            </a:r>
            <a:r>
              <a:rPr lang="en-US" dirty="0" err="1" smtClean="0"/>
              <a:t>beljakih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en-US" dirty="0"/>
              <a:t>4.Jajčkom </a:t>
            </a:r>
            <a:r>
              <a:rPr lang="en-US" dirty="0" err="1"/>
              <a:t>narediš</a:t>
            </a:r>
            <a:r>
              <a:rPr lang="en-US" dirty="0"/>
              <a:t> </a:t>
            </a:r>
            <a:r>
              <a:rPr lang="en-US" dirty="0" err="1"/>
              <a:t>obraze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, da olive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rdeči</a:t>
            </a:r>
            <a:r>
              <a:rPr lang="en-US" dirty="0"/>
              <a:t> </a:t>
            </a:r>
            <a:r>
              <a:rPr lang="en-US" dirty="0" err="1"/>
              <a:t>poper</a:t>
            </a:r>
            <a:r>
              <a:rPr lang="en-US" dirty="0"/>
              <a:t> </a:t>
            </a:r>
            <a:r>
              <a:rPr lang="en-US" dirty="0" err="1"/>
              <a:t>uporabiš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oči</a:t>
            </a:r>
            <a:r>
              <a:rPr lang="en-US" dirty="0"/>
              <a:t> in </a:t>
            </a:r>
            <a:r>
              <a:rPr lang="en-US" dirty="0" err="1"/>
              <a:t>usta</a:t>
            </a:r>
            <a:r>
              <a:rPr lang="en-US" dirty="0"/>
              <a:t>, </a:t>
            </a:r>
            <a:r>
              <a:rPr lang="en-US" dirty="0" err="1"/>
              <a:t>zelišča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lase, </a:t>
            </a:r>
            <a:r>
              <a:rPr lang="en-US" dirty="0" err="1"/>
              <a:t>zajčku</a:t>
            </a:r>
            <a:r>
              <a:rPr lang="en-US" dirty="0"/>
              <a:t> pa </a:t>
            </a:r>
            <a:r>
              <a:rPr lang="en-US" dirty="0" err="1"/>
              <a:t>lahko</a:t>
            </a:r>
            <a:r>
              <a:rPr lang="en-US" dirty="0"/>
              <a:t> </a:t>
            </a:r>
            <a:r>
              <a:rPr lang="en-US" dirty="0" err="1"/>
              <a:t>narediš</a:t>
            </a:r>
            <a:r>
              <a:rPr lang="en-US" dirty="0"/>
              <a:t> </a:t>
            </a:r>
            <a:r>
              <a:rPr lang="en-US" dirty="0" err="1"/>
              <a:t>brke</a:t>
            </a:r>
            <a:r>
              <a:rPr lang="en-US" dirty="0"/>
              <a:t> z </a:t>
            </a:r>
            <a:r>
              <a:rPr lang="en-US" dirty="0" err="1"/>
              <a:t>drobnjakom</a:t>
            </a:r>
            <a:r>
              <a:rPr lang="en-US" dirty="0"/>
              <a:t> in </a:t>
            </a:r>
            <a:r>
              <a:rPr lang="en-US" dirty="0" err="1"/>
              <a:t>ušesa</a:t>
            </a:r>
            <a:r>
              <a:rPr lang="en-US" dirty="0"/>
              <a:t> s </a:t>
            </a:r>
            <a:r>
              <a:rPr lang="en-US" dirty="0" err="1"/>
              <a:t>korenčkom</a:t>
            </a:r>
            <a:r>
              <a:rPr lang="en-US" dirty="0"/>
              <a:t>. </a:t>
            </a:r>
            <a:r>
              <a:rPr lang="en-US" dirty="0" err="1"/>
              <a:t>Okrašene</a:t>
            </a:r>
            <a:r>
              <a:rPr lang="en-US" dirty="0"/>
              <a:t> </a:t>
            </a:r>
            <a:r>
              <a:rPr lang="en-US" dirty="0" err="1"/>
              <a:t>pirhe</a:t>
            </a:r>
            <a:r>
              <a:rPr lang="en-US" dirty="0"/>
              <a:t> </a:t>
            </a:r>
            <a:r>
              <a:rPr lang="en-US" dirty="0" err="1"/>
              <a:t>položiš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krožnik</a:t>
            </a:r>
            <a:r>
              <a:rPr lang="en-US" dirty="0"/>
              <a:t>, </a:t>
            </a:r>
            <a:r>
              <a:rPr lang="en-US" dirty="0" err="1"/>
              <a:t>postrežeš</a:t>
            </a:r>
            <a:r>
              <a:rPr lang="en-US" dirty="0"/>
              <a:t> in </a:t>
            </a:r>
            <a:r>
              <a:rPr lang="en-US" dirty="0" err="1"/>
              <a:t>opazuješ</a:t>
            </a:r>
            <a:r>
              <a:rPr lang="en-US" dirty="0"/>
              <a:t> </a:t>
            </a:r>
            <a:r>
              <a:rPr lang="en-US" dirty="0" err="1"/>
              <a:t>nasmeške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 smtClean="0"/>
              <a:t>gostov</a:t>
            </a:r>
            <a:r>
              <a:rPr lang="sl-SI" dirty="0" smtClean="0"/>
              <a:t>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 </a:t>
            </a:r>
            <a:r>
              <a:rPr lang="sl-SI" dirty="0" smtClean="0"/>
              <a:t>                                                    </a:t>
            </a:r>
            <a:r>
              <a:rPr lang="sl-SI" dirty="0" smtClean="0">
                <a:solidFill>
                  <a:schemeClr val="accent2"/>
                </a:solidFill>
              </a:rPr>
              <a:t>DOBER TEK IN VESELE PRAZNIKE </a:t>
            </a:r>
            <a:r>
              <a:rPr lang="sl-SI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</a:t>
            </a:r>
            <a:endParaRPr lang="sl-SI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" name="Slika 3" descr="https://www.dobertek.com/wp-content/uploads/2018/02/navihani-polnjeni-pirhi-3_318x220_acf_cropped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3" y="1200564"/>
            <a:ext cx="2371725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https://www.dobertek.com/wp-content/uploads/2018/02/navihani-polnjeni-pirhi-4_318x220_acf_cropped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992" y="3896139"/>
            <a:ext cx="3560711" cy="23615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348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 </a:t>
            </a:r>
            <a:endParaRPr lang="sl-SI" dirty="0"/>
          </a:p>
        </p:txBody>
      </p:sp>
      <p:pic>
        <p:nvPicPr>
          <p:cNvPr id="6" name="Označba mesta vsebin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2395" y="508738"/>
            <a:ext cx="5116374" cy="593880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62707823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35</TotalTime>
  <Words>242</Words>
  <Application>Microsoft Office PowerPoint</Application>
  <PresentationFormat>Širokozaslonsko</PresentationFormat>
  <Paragraphs>31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9" baseType="lpstr">
      <vt:lpstr>Arial</vt:lpstr>
      <vt:lpstr>Trebuchet MS</vt:lpstr>
      <vt:lpstr>Wingdings</vt:lpstr>
      <vt:lpstr>Wingdings 3</vt:lpstr>
      <vt:lpstr>Gladko</vt:lpstr>
      <vt:lpstr>Podaljšano bivanje 1.razred   PREBERI PESMICO IN OPONAŠAJ ŽIVALI!  MEDO STOPA COPA, COP, ZAJČEK SKAČE HOP, HOP, HOP MALA MIŠKA PA HITI TIKE, TIKE, TIKE, TI. 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Podaljšano bivanje 1.razred</dc:title>
  <dc:creator>SIO</dc:creator>
  <cp:lastModifiedBy>SIO</cp:lastModifiedBy>
  <cp:revision>5</cp:revision>
  <dcterms:created xsi:type="dcterms:W3CDTF">2020-04-08T19:27:43Z</dcterms:created>
  <dcterms:modified xsi:type="dcterms:W3CDTF">2020-04-09T12:21:38Z</dcterms:modified>
</cp:coreProperties>
</file>