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youtube.com/watch?v=AFBqIxAMTb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watch?v=wT2iJvcfa8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sl-SI" sz="4000" dirty="0" smtClean="0"/>
              <a:t>Podaljšano bivanje 1.razred</a:t>
            </a:r>
            <a:br>
              <a:rPr lang="sl-SI" sz="4000" dirty="0" smtClean="0"/>
            </a:br>
            <a:r>
              <a:rPr lang="sl-SI" sz="1800" dirty="0" smtClean="0">
                <a:solidFill>
                  <a:schemeClr val="tx1"/>
                </a:solidFill>
              </a:rPr>
              <a:t>TUDI DANES SE LAHKO POZABAVAŠ Z BALONI</a:t>
            </a:r>
            <a:br>
              <a:rPr lang="sl-SI" sz="1800" dirty="0" smtClean="0">
                <a:solidFill>
                  <a:schemeClr val="tx1"/>
                </a:solidFill>
              </a:rPr>
            </a:br>
            <a:r>
              <a:rPr lang="sl-SI" sz="2400" dirty="0">
                <a:hlinkClick r:id="rId2"/>
              </a:rPr>
              <a:t>https://</a:t>
            </a:r>
            <a:r>
              <a:rPr lang="sl-SI" sz="2400" dirty="0" smtClean="0">
                <a:hlinkClick r:id="rId2"/>
              </a:rPr>
              <a:t>www.youtube.com/watch?v=AFBqIxAMTbg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>
                <a:solidFill>
                  <a:schemeClr val="tx1"/>
                </a:solidFill>
              </a:rPr>
              <a:t>Pojdi na povezavo, klikni z desno tipko nanjo in klikni odpri hiperpovezavo</a:t>
            </a:r>
            <a:r>
              <a:rPr lang="sl-SI" sz="2400" dirty="0"/>
              <a:t>.</a:t>
            </a:r>
            <a:r>
              <a:rPr lang="sl-SI" sz="4800" dirty="0"/>
              <a:t/>
            </a:r>
            <a:br>
              <a:rPr lang="sl-SI" sz="4800" dirty="0"/>
            </a:br>
            <a:endParaRPr lang="sl-SI" sz="4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444" y="3761556"/>
            <a:ext cx="4769230" cy="24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47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017222"/>
          </a:xfrm>
        </p:spPr>
        <p:txBody>
          <a:bodyPr>
            <a:normAutofit/>
          </a:bodyPr>
          <a:lstStyle/>
          <a:p>
            <a:r>
              <a:rPr lang="sl-SI" sz="2400" dirty="0" smtClean="0">
                <a:solidFill>
                  <a:schemeClr val="accent2"/>
                </a:solidFill>
              </a:rPr>
              <a:t>PETELINJI BOJ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1800" dirty="0" smtClean="0">
                <a:solidFill>
                  <a:schemeClr val="tx1"/>
                </a:solidFill>
              </a:rPr>
              <a:t>TO JE STARA OTROŠKA IGRA. DVA TEKMOVALCA SKAČETA PO ENI NOGI IN IMATA ROKE PREKRIŽANE PRED SEBOJ TER SE ZALETAVATA DRUG V DRUGEGA. ZMAGA TISTI, KI OSTANE NA ENI NOGI IN NE IZGUBI RAVNOTEŽJA.</a:t>
            </a:r>
            <a:r>
              <a:rPr lang="sl-SI" sz="2000" dirty="0" smtClean="0">
                <a:solidFill>
                  <a:schemeClr val="tx1"/>
                </a:solidFill>
              </a:rPr>
              <a:t/>
            </a:r>
            <a:br>
              <a:rPr lang="sl-SI" sz="2000" dirty="0" smtClean="0">
                <a:solidFill>
                  <a:schemeClr val="tx1"/>
                </a:solidFill>
              </a:rPr>
            </a:br>
            <a:r>
              <a:rPr lang="sl-SI" sz="2000" dirty="0">
                <a:hlinkClick r:id="rId2"/>
              </a:rPr>
              <a:t>https://www.youtube.com/watch?v=wT2iJvcfa8U</a:t>
            </a:r>
            <a:endParaRPr lang="sl-SI" sz="2000" dirty="0">
              <a:solidFill>
                <a:schemeClr val="tx1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2863806"/>
            <a:ext cx="4325913" cy="312834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53" y="2795267"/>
            <a:ext cx="4632349" cy="319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41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782887"/>
          </a:xfrm>
        </p:spPr>
        <p:txBody>
          <a:bodyPr>
            <a:normAutofit/>
          </a:bodyPr>
          <a:lstStyle/>
          <a:p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>
                <a:solidFill>
                  <a:schemeClr val="accent2"/>
                </a:solidFill>
              </a:rPr>
              <a:t>UGANKA</a:t>
            </a:r>
            <a:r>
              <a:rPr lang="sl-SI" sz="2400" dirty="0" smtClean="0"/>
              <a:t>: </a:t>
            </a:r>
            <a:br>
              <a:rPr lang="sl-SI" sz="2400" dirty="0" smtClean="0"/>
            </a:br>
            <a:r>
              <a:rPr lang="sl-SI" sz="1800" dirty="0" smtClean="0">
                <a:solidFill>
                  <a:schemeClr val="tx1"/>
                </a:solidFill>
              </a:rPr>
              <a:t>ZAKRIVLJENI  KREMPLJI, VELIKE OČI,</a:t>
            </a:r>
            <a:br>
              <a:rPr lang="sl-SI" sz="1800" dirty="0" smtClean="0">
                <a:solidFill>
                  <a:schemeClr val="tx1"/>
                </a:solidFill>
              </a:rPr>
            </a:br>
            <a:r>
              <a:rPr lang="sl-SI" sz="1800" dirty="0" smtClean="0">
                <a:solidFill>
                  <a:schemeClr val="tx1"/>
                </a:solidFill>
              </a:rPr>
              <a:t>PODNEVI SE SKRIVA, PONOČI LOVI,</a:t>
            </a:r>
            <a:br>
              <a:rPr lang="sl-SI" sz="1800" dirty="0" smtClean="0">
                <a:solidFill>
                  <a:schemeClr val="tx1"/>
                </a:solidFill>
              </a:rPr>
            </a:br>
            <a:r>
              <a:rPr lang="sl-SI" sz="1800" dirty="0" smtClean="0">
                <a:solidFill>
                  <a:schemeClr val="tx1"/>
                </a:solidFill>
              </a:rPr>
              <a:t>PODNEVI JE TIHO PONOČI SKOVIKA,</a:t>
            </a:r>
            <a:br>
              <a:rPr lang="sl-SI" sz="1800" dirty="0" smtClean="0">
                <a:solidFill>
                  <a:schemeClr val="tx1"/>
                </a:solidFill>
              </a:rPr>
            </a:br>
            <a:r>
              <a:rPr lang="sl-SI" sz="1800" dirty="0" smtClean="0">
                <a:solidFill>
                  <a:schemeClr val="tx1"/>
                </a:solidFill>
              </a:rPr>
              <a:t>MESO IMA RAD, JE ZRNJE NE MIKA</a:t>
            </a:r>
            <a:r>
              <a:rPr lang="sl-SI" sz="1800" dirty="0" smtClean="0"/>
              <a:t>.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>ZNAŠ </a:t>
            </a:r>
            <a:r>
              <a:rPr lang="sl-SI" sz="2400" dirty="0"/>
              <a:t>POVEDATI, KJE JE ŽABA?</a:t>
            </a:r>
            <a:br>
              <a:rPr lang="sl-SI" sz="2400" dirty="0"/>
            </a:br>
            <a:r>
              <a:rPr lang="sl-SI" sz="2400" dirty="0"/>
              <a:t>(na, pod, v, levo...)</a:t>
            </a:r>
            <a:br>
              <a:rPr lang="sl-SI" sz="2400" dirty="0"/>
            </a:br>
            <a:endParaRPr lang="sl-SI" sz="24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71" y="2621163"/>
            <a:ext cx="2781857" cy="37713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17377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>
                <a:solidFill>
                  <a:schemeClr val="tx1"/>
                </a:solidFill>
              </a:rPr>
              <a:t>LE ENA SOVICA NA DREVESU NIMA PARA. KATERA?</a:t>
            </a:r>
            <a:endParaRPr lang="sl-SI" sz="2400" dirty="0">
              <a:solidFill>
                <a:schemeClr val="tx1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104" y="1166074"/>
            <a:ext cx="4228841" cy="5385521"/>
          </a:xfrm>
        </p:spPr>
      </p:pic>
    </p:spTree>
    <p:extLst>
      <p:ext uri="{BB962C8B-B14F-4D97-AF65-F5344CB8AC3E}">
        <p14:creationId xmlns:p14="http://schemas.microsoft.com/office/powerpoint/2010/main" val="3435325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1800" dirty="0" smtClean="0">
                <a:solidFill>
                  <a:schemeClr val="tx1"/>
                </a:solidFill>
              </a:rPr>
              <a:t>SOVE ŽIVIJO V GOZDOVIH. DEJAVNE SO PREDVSEM PONOČI, SAJ IMAJO VELIKE OČI, KI SO PRILAGOJENE GLEDANJU V TEMI. IZ PAPIRJA NAREDI LJUBKO SOVICO.</a:t>
            </a:r>
            <a:endParaRPr lang="sl-SI" sz="1800" dirty="0">
              <a:solidFill>
                <a:schemeClr val="tx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17961" y="-380070"/>
            <a:ext cx="3115413" cy="79192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36198566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</TotalTime>
  <Words>172</Words>
  <Application>Microsoft Office PowerPoint</Application>
  <PresentationFormat>Širokozaslonsko</PresentationFormat>
  <Paragraphs>7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Gladko</vt:lpstr>
      <vt:lpstr>Podaljšano bivanje 1.razred TUDI DANES SE LAHKO POZABAVAŠ Z BALONI https://www.youtube.com/watch?v=AFBqIxAMTbg Pojdi na povezavo, klikni z desno tipko nanjo in klikni odpri hiperpovezavo. </vt:lpstr>
      <vt:lpstr>PETELINJI BOJ TO JE STARA OTROŠKA IGRA. DVA TEKMOVALCA SKAČETA PO ENI NOGI IN IMATA ROKE PREKRIŽANE PRED SEBOJ TER SE ZALETAVATA DRUG V DRUGEGA. ZMAGA TISTI, KI OSTANE NA ENI NOGI IN NE IZGUBI RAVNOTEŽJA. https://www.youtube.com/watch?v=wT2iJvcfa8U</vt:lpstr>
      <vt:lpstr> UGANKA:  ZAKRIVLJENI  KREMPLJI, VELIKE OČI, PODNEVI SE SKRIVA, PONOČI LOVI, PODNEVI JE TIHO PONOČI SKOVIKA, MESO IMA RAD, JE ZRNJE NE MIKA.   ZNAŠ POVEDATI, KJE JE ŽABA? (na, pod, v, levo...) </vt:lpstr>
      <vt:lpstr>LE ENA SOVICA NA DREVESU NIMA PARA. KATERA?</vt:lpstr>
      <vt:lpstr>SOVE ŽIVIJO V GOZDOVIH. DEJAVNE SO PREDVSEM PONOČI, SAJ IMAJO VELIKE OČI, KI SO PRILAGOJENE GLEDANJU V TEMI. IZ PAPIRJA NAREDI LJUBKO SOVICO.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Podaljšano bivanje 1.razred TUDI DANES SE LAHKO POZABAVAŠ Z BALONI https://www.youtube.com/watch?v=AFBqIxAMTbg Pojdi na povezavo, klikni z desno tipko nanjo in klikni odpri hiperpovezavo.</dc:title>
  <dc:creator>SIO</dc:creator>
  <cp:lastModifiedBy>SIO</cp:lastModifiedBy>
  <cp:revision>4</cp:revision>
  <dcterms:created xsi:type="dcterms:W3CDTF">2020-05-11T09:42:10Z</dcterms:created>
  <dcterms:modified xsi:type="dcterms:W3CDTF">2020-05-11T13:04:56Z</dcterms:modified>
</cp:coreProperties>
</file>