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.facebook.com/watch/?v=575886813282755&amp;_rdr" TargetMode="External"/><Relationship Id="rId2" Type="http://schemas.openxmlformats.org/officeDocument/2006/relationships/hyperlink" Target="https://www.pinterest.de/pin/391531761358961494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youtube.com/watch?v=rgAeqDqf8wQ&amp;feature=youtu.b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sl-SI" sz="4000" dirty="0" smtClean="0"/>
              <a:t>Podaljšano bivanje 1.razred</a:t>
            </a:r>
            <a:r>
              <a:rPr lang="sl-SI" sz="4000" dirty="0"/>
              <a:t/>
            </a:r>
            <a:br>
              <a:rPr lang="sl-SI" sz="4000" dirty="0"/>
            </a:br>
            <a:r>
              <a:rPr lang="sl-SI" sz="2400" dirty="0" smtClean="0"/>
              <a:t>VAJE ZA GRAFOMOTORIKO. UPORABIŠ LAHKO DVA ZAMAŠKA.</a:t>
            </a:r>
            <a:r>
              <a:rPr lang="sl-SI" sz="4000" dirty="0" smtClean="0"/>
              <a:t/>
            </a:r>
            <a:br>
              <a:rPr lang="sl-SI" sz="4000" dirty="0" smtClean="0"/>
            </a:br>
            <a:r>
              <a:rPr lang="sl-SI" sz="2400" dirty="0" smtClean="0">
                <a:hlinkClick r:id="rId2"/>
              </a:rPr>
              <a:t>https</a:t>
            </a:r>
            <a:r>
              <a:rPr lang="sl-SI" sz="2400" dirty="0">
                <a:hlinkClick r:id="rId2"/>
              </a:rPr>
              <a:t>://www.pinterest.de/pin/391531761358961494/</a:t>
            </a:r>
            <a:r>
              <a:rPr lang="sl-SI" sz="4000" dirty="0"/>
              <a:t/>
            </a:r>
            <a:br>
              <a:rPr lang="sl-SI" sz="4000" dirty="0"/>
            </a:br>
            <a:r>
              <a:rPr lang="sl-SI" sz="2400" dirty="0" smtClean="0">
                <a:hlinkClick r:id="rId3"/>
              </a:rPr>
              <a:t>https</a:t>
            </a:r>
            <a:r>
              <a:rPr lang="sl-SI" sz="2400" dirty="0">
                <a:hlinkClick r:id="rId3"/>
              </a:rPr>
              <a:t>://m.facebook.com/watch/?v=575886813282755&amp;_</a:t>
            </a:r>
            <a:r>
              <a:rPr lang="sl-SI" sz="2400" dirty="0" smtClean="0">
                <a:hlinkClick r:id="rId3"/>
              </a:rPr>
              <a:t>rdr</a:t>
            </a:r>
            <a:endParaRPr lang="sl-SI" sz="4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072" y="3795869"/>
            <a:ext cx="3830608" cy="27037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0168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3771207"/>
          </a:xfrm>
        </p:spPr>
        <p:txBody>
          <a:bodyPr>
            <a:normAutofit/>
          </a:bodyPr>
          <a:lstStyle/>
          <a:p>
            <a:r>
              <a:rPr lang="sl-SI" sz="2400" dirty="0" smtClean="0">
                <a:solidFill>
                  <a:schemeClr val="accent2"/>
                </a:solidFill>
              </a:rPr>
              <a:t>PRSTNE IGRE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smtClean="0">
                <a:solidFill>
                  <a:schemeClr val="tx1"/>
                </a:solidFill>
              </a:rPr>
              <a:t>MALO TEŽJE, AMPAK VSEENO POSKUSI </a:t>
            </a:r>
            <a:r>
              <a:rPr lang="sl-SI" sz="2400" dirty="0" smtClean="0">
                <a:sym typeface="Wingdings" panose="05000000000000000000" pitchFamily="2" charset="2"/>
              </a:rPr>
              <a:t></a:t>
            </a:r>
            <a:r>
              <a:rPr lang="sl-SI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.</a:t>
            </a:r>
            <a:r>
              <a:rPr lang="sl-SI" sz="2400" dirty="0" smtClean="0">
                <a:sym typeface="Wingdings" panose="05000000000000000000" pitchFamily="2" charset="2"/>
              </a:rPr>
              <a:t/>
            </a:r>
            <a:br>
              <a:rPr lang="sl-SI" sz="2400" dirty="0" smtClean="0">
                <a:sym typeface="Wingdings" panose="05000000000000000000" pitchFamily="2" charset="2"/>
              </a:rPr>
            </a:br>
            <a:r>
              <a:rPr lang="sl-SI" sz="2400" dirty="0">
                <a:hlinkClick r:id="rId2"/>
              </a:rPr>
              <a:t>https://www.youtube.com/watch?v=rgAeqDqf8wQ&amp;feature=youtu.be</a:t>
            </a:r>
            <a:endParaRPr lang="sl-SI" sz="2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871" y="2529710"/>
            <a:ext cx="2445068" cy="212195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465" y="2529710"/>
            <a:ext cx="2249563" cy="21487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5383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UMIVANJE ROK, NATO PA PRIPRAVA ZAJTRKA </a:t>
            </a:r>
            <a:r>
              <a:rPr lang="sl-SI" sz="2400" dirty="0" smtClean="0">
                <a:sym typeface="Wingdings" panose="05000000000000000000" pitchFamily="2" charset="2"/>
              </a:rPr>
              <a:t>.</a:t>
            </a:r>
            <a:r>
              <a:rPr lang="sl-SI" sz="2400" dirty="0" smtClean="0"/>
              <a:t> 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2" y="1037241"/>
            <a:ext cx="6581620" cy="5263807"/>
          </a:xfrm>
        </p:spPr>
      </p:pic>
    </p:spTree>
    <p:extLst>
      <p:ext uri="{BB962C8B-B14F-4D97-AF65-F5344CB8AC3E}">
        <p14:creationId xmlns:p14="http://schemas.microsoft.com/office/powerpoint/2010/main" val="20407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3704705"/>
          </a:xfrm>
        </p:spPr>
        <p:txBody>
          <a:bodyPr>
            <a:normAutofit/>
          </a:bodyPr>
          <a:lstStyle/>
          <a:p>
            <a:r>
              <a:rPr lang="sl-SI" sz="2400" dirty="0" smtClean="0">
                <a:solidFill>
                  <a:schemeClr val="accent2"/>
                </a:solidFill>
              </a:rPr>
              <a:t>JAGODNI KRUHKI</a:t>
            </a:r>
            <a:br>
              <a:rPr lang="sl-SI" sz="2400" dirty="0" smtClean="0">
                <a:solidFill>
                  <a:schemeClr val="accent2"/>
                </a:solidFill>
              </a:rPr>
            </a:br>
            <a:r>
              <a:rPr lang="sl-SI" sz="1800" dirty="0" smtClean="0">
                <a:solidFill>
                  <a:schemeClr val="tx1"/>
                </a:solidFill>
              </a:rPr>
              <a:t>DA BO DAN ODLIČEN, SI PRIPRAVI ODLIČEN ZAJTRK-JAGODNE KRUHKE.</a:t>
            </a:r>
            <a:endParaRPr lang="sl-SI" sz="1800" dirty="0">
              <a:solidFill>
                <a:schemeClr val="tx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 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60173" y="1067161"/>
            <a:ext cx="4830988" cy="562078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0690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 smtClean="0">
                <a:solidFill>
                  <a:srgbClr val="0070C0"/>
                </a:solidFill>
              </a:rPr>
              <a:t>ALI VEŠ, OD KOD PRIHAJAJO JEDI? POVEJ.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smtClean="0">
                <a:solidFill>
                  <a:srgbClr val="00B0F0"/>
                </a:solidFill>
              </a:rPr>
              <a:t>VZEMI LIST PAPIRJA IN NARIŠI SVOJO NAJLJUBŠO JED.</a:t>
            </a:r>
            <a:endParaRPr lang="sl-SI" sz="2400" dirty="0">
              <a:solidFill>
                <a:srgbClr val="00B0F0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962" y="1490367"/>
            <a:ext cx="4529358" cy="514707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8776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dk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</TotalTime>
  <Words>88</Words>
  <Application>Microsoft Office PowerPoint</Application>
  <PresentationFormat>Širokozaslonsko</PresentationFormat>
  <Paragraphs>8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10" baseType="lpstr">
      <vt:lpstr>Arial</vt:lpstr>
      <vt:lpstr>Trebuchet MS</vt:lpstr>
      <vt:lpstr>Wingdings</vt:lpstr>
      <vt:lpstr>Wingdings 3</vt:lpstr>
      <vt:lpstr>Gladko</vt:lpstr>
      <vt:lpstr>Podaljšano bivanje 1.razred VAJE ZA GRAFOMOTORIKO. UPORABIŠ LAHKO DVA ZAMAŠKA. https://www.pinterest.de/pin/391531761358961494/ https://m.facebook.com/watch/?v=575886813282755&amp;_rdr</vt:lpstr>
      <vt:lpstr>PRSTNE IGRE MALO TEŽJE, AMPAK VSEENO POSKUSI . https://www.youtube.com/watch?v=rgAeqDqf8wQ&amp;feature=youtu.be</vt:lpstr>
      <vt:lpstr>UMIVANJE ROK, NATO PA PRIPRAVA ZAJTRKA .  </vt:lpstr>
      <vt:lpstr>JAGODNI KRUHKI DA BO DAN ODLIČEN, SI PRIPRAVI ODLIČEN ZAJTRK-JAGODNE KRUHKE.</vt:lpstr>
      <vt:lpstr>ALI VEŠ, OD KOD PRIHAJAJO JEDI? POVEJ. VZEMI LIST PAPIRJA IN NARIŠI SVOJO NAJLJUBŠO JED.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Podaljšano bivanje 1.razred</dc:title>
  <dc:creator>SIO</dc:creator>
  <cp:lastModifiedBy>SIO</cp:lastModifiedBy>
  <cp:revision>5</cp:revision>
  <dcterms:created xsi:type="dcterms:W3CDTF">2020-05-12T19:45:11Z</dcterms:created>
  <dcterms:modified xsi:type="dcterms:W3CDTF">2020-05-13T06:24:13Z</dcterms:modified>
</cp:coreProperties>
</file>