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1" r:id="rId4"/>
    <p:sldId id="260"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8" d="100"/>
          <a:sy n="88" d="100"/>
        </p:scale>
        <p:origin x="40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l-SI" smtClean="0"/>
              <a:t>Uredite slog naslova matrice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l-SI" smtClean="0"/>
              <a:t>Uredite slog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l-SI" smtClean="0"/>
              <a:t>Uredite slog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2A54C80-263E-416B-A8E0-580EDEADCBDC}" type="datetimeFigureOut">
              <a:rPr lang="en-US" dirty="0"/>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l-SI" smtClean="0"/>
              <a:t>Uredite slog naslova matrice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4/14/2020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govori.se/media/cache/upload/Photo/2017/09/29/dobrodelno-ob-svetovnem-dnevu-ivali_i940x530.jpg" TargetMode="Externa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pPr algn="l"/>
            <a:r>
              <a:rPr lang="sl-SI" sz="4000" dirty="0" smtClean="0"/>
              <a:t>Podaljšano bivanje 1.razred</a:t>
            </a:r>
            <a:br>
              <a:rPr lang="sl-SI" sz="4000" dirty="0" smtClean="0"/>
            </a:br>
            <a:r>
              <a:rPr lang="sl-SI" sz="4000" dirty="0"/>
              <a:t/>
            </a:r>
            <a:br>
              <a:rPr lang="sl-SI" sz="4000" dirty="0"/>
            </a:br>
            <a:r>
              <a:rPr lang="sl-SI" sz="4000" dirty="0" smtClean="0"/>
              <a:t/>
            </a:r>
            <a:br>
              <a:rPr lang="sl-SI" sz="4000" dirty="0" smtClean="0"/>
            </a:br>
            <a:endParaRPr lang="sl-SI" sz="4000" dirty="0"/>
          </a:p>
        </p:txBody>
      </p:sp>
      <p:sp>
        <p:nvSpPr>
          <p:cNvPr id="3" name="Podnaslov 2"/>
          <p:cNvSpPr>
            <a:spLocks noGrp="1"/>
          </p:cNvSpPr>
          <p:nvPr>
            <p:ph type="subTitle" idx="1"/>
          </p:nvPr>
        </p:nvSpPr>
        <p:spPr/>
        <p:txBody>
          <a:bodyPr>
            <a:noAutofit/>
          </a:bodyPr>
          <a:lstStyle/>
          <a:p>
            <a:pPr algn="l"/>
            <a:r>
              <a:rPr lang="sl-SI" altLang="sl-SI" sz="2400" dirty="0" smtClean="0">
                <a:solidFill>
                  <a:schemeClr val="accent2"/>
                </a:solidFill>
                <a:latin typeface="Comic Neue Angular"/>
              </a:rPr>
              <a:t>IGRICA ZA DRUŽINSKE ČLANE</a:t>
            </a:r>
            <a:r>
              <a:rPr lang="sl-SI" altLang="sl-SI" dirty="0" smtClean="0">
                <a:solidFill>
                  <a:schemeClr val="tx1"/>
                </a:solidFill>
                <a:latin typeface="Comic Neue Angular"/>
              </a:rPr>
              <a:t/>
            </a:r>
            <a:br>
              <a:rPr lang="sl-SI" altLang="sl-SI" dirty="0" smtClean="0">
                <a:solidFill>
                  <a:schemeClr val="tx1"/>
                </a:solidFill>
                <a:latin typeface="Comic Neue Angular"/>
              </a:rPr>
            </a:br>
            <a:r>
              <a:rPr lang="sl-SI" altLang="sl-SI" dirty="0" smtClean="0">
                <a:solidFill>
                  <a:schemeClr val="tx1"/>
                </a:solidFill>
                <a:latin typeface="Comic Neue Angular"/>
              </a:rPr>
              <a:t>IZMISLIŠ SI ENO ŽIVAL IN POKAŽEŠ, KAKO SE GIBLJE. OSTALI DRUŽINSKI ČLANI MORAJO UGOTOVITI, KATERO ŽIVAL POSNEMAŠ. GIBLJEŠ SE TOLIKO ČASA, DOKLER PRVI NASPROTNIK TO  NE UGOTOVI. NATO ON POSNEMA ŽIVAL, OSTALI UGOTAVLJAJO IN TAKO NAPREJ. ZMAGA TISTI, KI NAJVEČKRAT UGOTOVI PRAVO ŽIVAL.</a:t>
            </a:r>
            <a:br>
              <a:rPr lang="sl-SI" altLang="sl-SI" dirty="0" smtClean="0">
                <a:solidFill>
                  <a:schemeClr val="tx1"/>
                </a:solidFill>
                <a:latin typeface="Comic Neue Angular"/>
              </a:rPr>
            </a:br>
            <a:r>
              <a:rPr lang="sl-SI" altLang="sl-SI" dirty="0" smtClean="0">
                <a:solidFill>
                  <a:schemeClr val="tx1"/>
                </a:solidFill>
                <a:latin typeface="Comic Neue Angular"/>
              </a:rPr>
              <a:t>VELIKO ZABAVE</a:t>
            </a:r>
            <a:endParaRPr lang="sl-SI" dirty="0"/>
          </a:p>
        </p:txBody>
      </p:sp>
      <p:sp>
        <p:nvSpPr>
          <p:cNvPr id="6" name="Rectangle 3"/>
          <p:cNvSpPr>
            <a:spLocks noChangeArrowheads="1"/>
          </p:cNvSpPr>
          <p:nvPr/>
        </p:nvSpPr>
        <p:spPr bwMode="auto">
          <a:xfrm>
            <a:off x="0" y="-153888"/>
            <a:ext cx="6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sz="1000" b="0" i="0" u="none" strike="noStrike" cap="none" normalizeH="0" baseline="0" dirty="0" smtClean="0">
                <a:ln>
                  <a:noFill/>
                </a:ln>
                <a:solidFill>
                  <a:schemeClr val="tx1"/>
                </a:solidFill>
                <a:effectLst/>
                <a:latin typeface="Roboto"/>
              </a:rPr>
              <a:t/>
            </a:r>
            <a:br>
              <a:rPr kumimoji="0" lang="sl-SI" altLang="sl-SI" sz="1000" b="0" i="0" u="none" strike="noStrike" cap="none" normalizeH="0" baseline="0" dirty="0" smtClean="0">
                <a:ln>
                  <a:noFill/>
                </a:ln>
                <a:solidFill>
                  <a:schemeClr val="tx1"/>
                </a:solidFill>
                <a:effectLst/>
                <a:latin typeface="Roboto"/>
              </a:rPr>
            </a:br>
            <a:endParaRPr kumimoji="0" lang="sl-SI" altLang="sl-SI" sz="1000" b="0" i="0" u="none" strike="noStrike" cap="none" normalizeH="0" baseline="0" dirty="0" smtClean="0">
              <a:ln>
                <a:noFill/>
              </a:ln>
              <a:solidFill>
                <a:schemeClr val="tx1"/>
              </a:solidFill>
              <a:effectLst/>
              <a:latin typeface="Roboto"/>
            </a:endParaRPr>
          </a:p>
        </p:txBody>
      </p:sp>
      <p:sp>
        <p:nvSpPr>
          <p:cNvPr id="7" name="AutoShape 4" descr="https://lh5.padlet.pics/6xrVA7Lx6Fyy7V6SUfkZ8HlNfOt2ZTi_kUhjwukzIMpjGD2r-3JRdPjrOH0op1ePJHCs7vDdDWJvdhXGyizBtXdknk1CbQVkEw=w254-h159-nu-rw-e365">
            <a:hlinkClick r:id="rId2"/>
          </p:cNvPr>
          <p:cNvSpPr>
            <a:spLocks noChangeAspect="1" noChangeArrowheads="1"/>
          </p:cNvSpPr>
          <p:nvPr/>
        </p:nvSpPr>
        <p:spPr bwMode="auto">
          <a:xfrm>
            <a:off x="3267876" y="890059"/>
            <a:ext cx="2419350" cy="1514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8" name="Slika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185" y="2288708"/>
            <a:ext cx="2600325" cy="1762125"/>
          </a:xfrm>
          <a:prstGeom prst="rect">
            <a:avLst/>
          </a:prstGeom>
        </p:spPr>
      </p:pic>
      <p:pic>
        <p:nvPicPr>
          <p:cNvPr id="9" name="Slika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6513" y="2288708"/>
            <a:ext cx="1762125" cy="1762125"/>
          </a:xfrm>
          <a:prstGeom prst="rect">
            <a:avLst/>
          </a:prstGeom>
        </p:spPr>
      </p:pic>
      <p:pic>
        <p:nvPicPr>
          <p:cNvPr id="10" name="Slika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4641" y="2335570"/>
            <a:ext cx="2762250" cy="1657350"/>
          </a:xfrm>
          <a:prstGeom prst="rect">
            <a:avLst/>
          </a:prstGeom>
        </p:spPr>
      </p:pic>
      <p:pic>
        <p:nvPicPr>
          <p:cNvPr id="11" name="Slika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3535" y="2288708"/>
            <a:ext cx="1704212" cy="1704212"/>
          </a:xfrm>
          <a:prstGeom prst="rect">
            <a:avLst/>
          </a:prstGeom>
        </p:spPr>
      </p:pic>
    </p:spTree>
    <p:extLst>
      <p:ext uri="{BB962C8B-B14F-4D97-AF65-F5344CB8AC3E}">
        <p14:creationId xmlns:p14="http://schemas.microsoft.com/office/powerpoint/2010/main" val="2641165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 </a:t>
            </a:r>
            <a:endParaRPr lang="sl-SI" dirty="0"/>
          </a:p>
        </p:txBody>
      </p:sp>
      <p:pic>
        <p:nvPicPr>
          <p:cNvPr id="7" name="Slika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870" y="1202256"/>
            <a:ext cx="5198680" cy="32571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Označba mesta vsebine 7"/>
          <p:cNvSpPr>
            <a:spLocks noGrp="1"/>
          </p:cNvSpPr>
          <p:nvPr>
            <p:ph idx="1"/>
          </p:nvPr>
        </p:nvSpPr>
        <p:spPr>
          <a:xfrm>
            <a:off x="341906" y="609600"/>
            <a:ext cx="9759032" cy="5462989"/>
          </a:xfrm>
        </p:spPr>
        <p:txBody>
          <a:bodyPr>
            <a:normAutofit/>
          </a:bodyPr>
          <a:lstStyle/>
          <a:p>
            <a:pPr marL="0" indent="0">
              <a:buNone/>
            </a:pPr>
            <a:r>
              <a:rPr lang="sl-SI" sz="2400" dirty="0" smtClean="0">
                <a:solidFill>
                  <a:schemeClr val="accent2"/>
                </a:solidFill>
              </a:rPr>
              <a:t>POIŠČI SENCE</a:t>
            </a:r>
          </a:p>
          <a:p>
            <a:pPr marL="0" indent="0">
              <a:buNone/>
            </a:pPr>
            <a:endParaRPr lang="sl-SI" sz="2400" dirty="0">
              <a:solidFill>
                <a:schemeClr val="accent2"/>
              </a:solidFill>
            </a:endParaRPr>
          </a:p>
          <a:p>
            <a:pPr marL="0" indent="0">
              <a:buNone/>
            </a:pPr>
            <a:endParaRPr lang="sl-SI" sz="2400" dirty="0" smtClean="0">
              <a:solidFill>
                <a:schemeClr val="accent2"/>
              </a:solidFill>
            </a:endParaRPr>
          </a:p>
          <a:p>
            <a:pPr marL="0" indent="0">
              <a:buNone/>
            </a:pPr>
            <a:endParaRPr lang="sl-SI" sz="2400" dirty="0">
              <a:solidFill>
                <a:schemeClr val="accent2"/>
              </a:solidFill>
            </a:endParaRPr>
          </a:p>
          <a:p>
            <a:pPr marL="0" indent="0">
              <a:buNone/>
            </a:pPr>
            <a:endParaRPr lang="sl-SI" sz="2400" dirty="0" smtClean="0">
              <a:solidFill>
                <a:schemeClr val="accent2"/>
              </a:solidFill>
            </a:endParaRPr>
          </a:p>
          <a:p>
            <a:pPr marL="0" indent="0">
              <a:buNone/>
            </a:pPr>
            <a:endParaRPr lang="sl-SI" sz="2400" dirty="0">
              <a:solidFill>
                <a:schemeClr val="accent2"/>
              </a:solidFill>
            </a:endParaRPr>
          </a:p>
          <a:p>
            <a:pPr marL="0" indent="0">
              <a:buNone/>
            </a:pPr>
            <a:endParaRPr lang="sl-SI" sz="2400" dirty="0" smtClean="0">
              <a:solidFill>
                <a:schemeClr val="accent2"/>
              </a:solidFill>
            </a:endParaRPr>
          </a:p>
          <a:p>
            <a:pPr marL="0" indent="0">
              <a:buNone/>
            </a:pPr>
            <a:endParaRPr lang="sl-SI" sz="2400" dirty="0">
              <a:solidFill>
                <a:schemeClr val="accent2"/>
              </a:solidFill>
            </a:endParaRPr>
          </a:p>
          <a:p>
            <a:pPr marL="0" indent="0">
              <a:buNone/>
            </a:pPr>
            <a:endParaRPr lang="sl-SI" sz="2400" dirty="0">
              <a:solidFill>
                <a:schemeClr val="accent2"/>
              </a:solidFill>
            </a:endParaRPr>
          </a:p>
          <a:p>
            <a:pPr marL="0" indent="0">
              <a:buNone/>
            </a:pPr>
            <a:r>
              <a:rPr lang="sl-SI" sz="2400" dirty="0" smtClean="0">
                <a:solidFill>
                  <a:schemeClr val="accent2"/>
                </a:solidFill>
              </a:rPr>
              <a:t>ODGOVOR VČERAJŠNJE UGANKE</a:t>
            </a:r>
            <a:r>
              <a:rPr lang="sl-SI" sz="2400" dirty="0" smtClean="0">
                <a:solidFill>
                  <a:schemeClr val="tx2"/>
                </a:solidFill>
              </a:rPr>
              <a:t>: NA SLIKI NI NOBENE ČRNE PIKE. GRE ZA OPTIČNO PREVARO, ZATO SE TI ZDI, DA VIDIŠ ČRNE PIKE.</a:t>
            </a:r>
          </a:p>
        </p:txBody>
      </p:sp>
    </p:spTree>
    <p:extLst>
      <p:ext uri="{BB962C8B-B14F-4D97-AF65-F5344CB8AC3E}">
        <p14:creationId xmlns:p14="http://schemas.microsoft.com/office/powerpoint/2010/main" val="1041633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400" dirty="0" smtClean="0">
                <a:solidFill>
                  <a:schemeClr val="accent2"/>
                </a:solidFill>
              </a:rPr>
              <a:t>PRIPRAVI SI MALICO</a:t>
            </a:r>
            <a:endParaRPr lang="sl-SI" sz="2400" dirty="0">
              <a:solidFill>
                <a:schemeClr val="accent2"/>
              </a:solidFill>
            </a:endParaRPr>
          </a:p>
        </p:txBody>
      </p:sp>
      <p:pic>
        <p:nvPicPr>
          <p:cNvPr id="9" name="Označba mesta vsebine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8394" y="1423284"/>
            <a:ext cx="6158322" cy="461874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3096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 </a:t>
            </a:r>
            <a:endParaRPr lang="sl-SI" dirty="0"/>
          </a:p>
        </p:txBody>
      </p:sp>
      <p:sp>
        <p:nvSpPr>
          <p:cNvPr id="3" name="Označba mesta vsebine 2"/>
          <p:cNvSpPr>
            <a:spLocks noGrp="1"/>
          </p:cNvSpPr>
          <p:nvPr>
            <p:ph idx="1"/>
          </p:nvPr>
        </p:nvSpPr>
        <p:spPr>
          <a:xfrm>
            <a:off x="677334" y="365761"/>
            <a:ext cx="8596668" cy="5675602"/>
          </a:xfrm>
        </p:spPr>
        <p:txBody>
          <a:bodyPr/>
          <a:lstStyle/>
          <a:p>
            <a:r>
              <a:rPr lang="sl-SI" b="1" dirty="0" smtClean="0"/>
              <a:t>VAŽIČ</a:t>
            </a:r>
            <a:endParaRPr lang="sl-SI" dirty="0"/>
          </a:p>
          <a:p>
            <a:pPr marL="0" indent="0">
              <a:buNone/>
            </a:pPr>
            <a:r>
              <a:rPr lang="sl-SI" dirty="0" smtClean="0"/>
              <a:t>ZEBRI STA OPAZOVALI SLONA, KI JE PIL VODO, IN ENA JE REKLA:</a:t>
            </a:r>
          </a:p>
          <a:p>
            <a:pPr marL="0" indent="0">
              <a:buNone/>
            </a:pPr>
            <a:r>
              <a:rPr lang="sl-SI" dirty="0" smtClean="0"/>
              <a:t>POGLEJ TEGA VAŽIČA! VEDNO PIJE S SLAMICO!</a:t>
            </a:r>
          </a:p>
          <a:p>
            <a:endParaRPr lang="sl-SI" dirty="0"/>
          </a:p>
        </p:txBody>
      </p:sp>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032" y="2557560"/>
            <a:ext cx="4277802" cy="2406264"/>
          </a:xfrm>
          <a:prstGeom prst="rect">
            <a:avLst/>
          </a:prstGeom>
        </p:spPr>
      </p:pic>
    </p:spTree>
    <p:extLst>
      <p:ext uri="{BB962C8B-B14F-4D97-AF65-F5344CB8AC3E}">
        <p14:creationId xmlns:p14="http://schemas.microsoft.com/office/powerpoint/2010/main" val="3100485239"/>
      </p:ext>
    </p:extLst>
  </p:cSld>
  <p:clrMapOvr>
    <a:masterClrMapping/>
  </p:clrMapOvr>
</p:sld>
</file>

<file path=ppt/theme/theme1.xml><?xml version="1.0" encoding="utf-8"?>
<a:theme xmlns:a="http://schemas.openxmlformats.org/drawingml/2006/main" name="Gladko">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52</TotalTime>
  <Words>128</Words>
  <Application>Microsoft Office PowerPoint</Application>
  <PresentationFormat>Širokozaslonsko</PresentationFormat>
  <Paragraphs>19</Paragraphs>
  <Slides>4</Slides>
  <Notes>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4</vt:i4>
      </vt:variant>
    </vt:vector>
  </HeadingPairs>
  <TitlesOfParts>
    <vt:vector size="10" baseType="lpstr">
      <vt:lpstr>Arial</vt:lpstr>
      <vt:lpstr>Comic Neue Angular</vt:lpstr>
      <vt:lpstr>Roboto</vt:lpstr>
      <vt:lpstr>Trebuchet MS</vt:lpstr>
      <vt:lpstr>Wingdings 3</vt:lpstr>
      <vt:lpstr>Gladko</vt:lpstr>
      <vt:lpstr>Podaljšano bivanje 1.razred   </vt:lpstr>
      <vt:lpstr> </vt:lpstr>
      <vt:lpstr>PRIPRAVI SI MALICO</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SIO</dc:creator>
  <cp:lastModifiedBy>SIO</cp:lastModifiedBy>
  <cp:revision>6</cp:revision>
  <dcterms:created xsi:type="dcterms:W3CDTF">2020-04-13T17:06:50Z</dcterms:created>
  <dcterms:modified xsi:type="dcterms:W3CDTF">2020-04-14T12:54:56Z</dcterms:modified>
</cp:coreProperties>
</file>