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PMTMRWod9s" TargetMode="External"/><Relationship Id="rId2" Type="http://schemas.openxmlformats.org/officeDocument/2006/relationships/hyperlink" Target="https://www.youtube.com/watch?v=I3S2aj2aY0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ww.youtube.com/watch?v=88qZvikJYe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IH1Qshy-vU" TargetMode="External"/><Relationship Id="rId2" Type="http://schemas.openxmlformats.org/officeDocument/2006/relationships/hyperlink" Target="https://4d.rtvslo.si/arhiv/sreco-kuha-cmok/1744087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1000" dirty="0" smtClean="0"/>
              <a:t>.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2400" dirty="0" smtClean="0">
                <a:solidFill>
                  <a:schemeClr val="accent2"/>
                </a:solidFill>
              </a:rPr>
              <a:t>NAUČI SE ŽONGLIRATI</a:t>
            </a:r>
            <a:r>
              <a:rPr lang="sl-SI" sz="4000" dirty="0"/>
              <a:t/>
            </a:r>
            <a:br>
              <a:rPr lang="sl-SI" sz="4000" dirty="0"/>
            </a:br>
            <a:r>
              <a:rPr lang="sl-SI" sz="1800" dirty="0" smtClean="0">
                <a:solidFill>
                  <a:schemeClr val="tx1"/>
                </a:solidFill>
              </a:rPr>
              <a:t>POGLEJ SI NEKAJ VIDEO POVEZAV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www.youtube.com/watch?v=I3S2aj2aY0w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hlinkClick r:id="rId3"/>
              </a:rPr>
              <a:t>https://</a:t>
            </a:r>
            <a:r>
              <a:rPr lang="sl-SI" sz="2400" dirty="0" smtClean="0">
                <a:hlinkClick r:id="rId3"/>
              </a:rPr>
              <a:t>www.youtube.com/watch?v=2PMTMRWod9s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>
                <a:hlinkClick r:id="rId4"/>
              </a:rPr>
              <a:t>https://www.youtube.com/watch?v=88qZvikJYeA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53" y="4397433"/>
            <a:ext cx="2511582" cy="16737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22" y="3824885"/>
            <a:ext cx="2747356" cy="224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26430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2"/>
                </a:solidFill>
              </a:rPr>
              <a:t>NARIŠI SVOJE OZVEZDJE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1800" dirty="0" smtClean="0">
                <a:solidFill>
                  <a:schemeClr val="tx1"/>
                </a:solidFill>
              </a:rPr>
              <a:t>OB JASNEM VREMENU OPAZUJ ZVEZDNATO NEBO IN NARIŠI SVOJA DOMIŠLJIJSKA OZVEZDJA. ZVEZDE NA NEBU ZDRUŽI V LIKE, KI JIH IMAŠ NAJRAJE.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/>
            </a:r>
            <a:br>
              <a:rPr lang="sl-SI" sz="1800" dirty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accent2"/>
                </a:solidFill>
              </a:rPr>
              <a:t>NARIŠI SVOJO LUNO</a:t>
            </a:r>
            <a:r>
              <a:rPr lang="sl-SI" sz="2400" dirty="0" smtClean="0">
                <a:solidFill>
                  <a:schemeClr val="tx1"/>
                </a:solidFill>
              </a:rPr>
              <a:t/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OPAZUJ LUNO.  NA NJEJ VIDIŠ TEMNE IN SVETLE MADEŽE. NARIŠI, KAJ VIDIŠ NA LUNI. RIŠI IN BARVAJ TAKO, KAKOR SE TEBI ZDI.</a:t>
            </a:r>
            <a:br>
              <a:rPr lang="sl-SI" sz="1800" dirty="0" smtClean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/>
            </a:r>
            <a:br>
              <a:rPr lang="sl-SI" sz="1800" dirty="0">
                <a:solidFill>
                  <a:schemeClr val="tx1"/>
                </a:solidFill>
              </a:rPr>
            </a:br>
            <a:r>
              <a:rPr lang="sl-SI" sz="2400" dirty="0" smtClean="0">
                <a:solidFill>
                  <a:schemeClr val="accent2"/>
                </a:solidFill>
              </a:rPr>
              <a:t>RISANJE V TEMI</a:t>
            </a:r>
            <a:br>
              <a:rPr lang="sl-SI" sz="2400" dirty="0" smtClean="0">
                <a:solidFill>
                  <a:schemeClr val="accent2"/>
                </a:solidFill>
              </a:rPr>
            </a:br>
            <a:r>
              <a:rPr lang="sl-SI" sz="1800" dirty="0" smtClean="0">
                <a:solidFill>
                  <a:schemeClr val="tx1"/>
                </a:solidFill>
              </a:rPr>
              <a:t>ZA TO DRUŽINSKO IGRO POTREBUJETE SVINČNIK IN PAPIR. UGASNITE LUČI. NA LIST SE PODPIŠITE. EDEN NAJ VSAKEMU POVE KAJ NAJ NARIŠE. KO VSI KONČATE Z RISANJEM, PRIŽGITE LUČI IN SE NASMEJTE VAŠIM UMETNINAM.</a:t>
            </a:r>
            <a:br>
              <a:rPr lang="sl-SI" sz="1800" dirty="0" smtClean="0">
                <a:solidFill>
                  <a:schemeClr val="tx1"/>
                </a:solidFill>
              </a:rPr>
            </a:br>
            <a:endParaRPr lang="sl-SI" sz="18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4987636"/>
            <a:ext cx="8596668" cy="105372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02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934989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accent2"/>
                </a:solidFill>
              </a:rPr>
              <a:t>PRAVILNA UPORABA PRIBORA ZA MIZO</a:t>
            </a:r>
            <a:br>
              <a:rPr lang="sl-SI" sz="2400" dirty="0" smtClean="0">
                <a:solidFill>
                  <a:schemeClr val="accent2"/>
                </a:solidFill>
              </a:rPr>
            </a:br>
            <a:r>
              <a:rPr lang="sl-SI" sz="2400" dirty="0">
                <a:hlinkClick r:id="rId2"/>
              </a:rPr>
              <a:t>https://</a:t>
            </a:r>
            <a:r>
              <a:rPr lang="sl-SI" sz="2400" dirty="0" smtClean="0">
                <a:hlinkClick r:id="rId2"/>
              </a:rPr>
              <a:t>4d.rtvslo.si/arhiv/sreco-kuha-cmok/174408768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>
                <a:solidFill>
                  <a:schemeClr val="accent2"/>
                </a:solidFill>
              </a:rPr>
              <a:t/>
            </a:r>
            <a:br>
              <a:rPr lang="sl-SI" sz="2400" dirty="0">
                <a:solidFill>
                  <a:schemeClr val="accent2"/>
                </a:solidFill>
              </a:rPr>
            </a:br>
            <a:r>
              <a:rPr lang="sl-SI" sz="2400" dirty="0" smtClean="0">
                <a:solidFill>
                  <a:schemeClr val="accent2"/>
                </a:solidFill>
              </a:rPr>
              <a:t>PRIPRAVI SI NEKAJ RES SLASTNEGA</a:t>
            </a:r>
            <a:br>
              <a:rPr lang="sl-SI" sz="2400" dirty="0" smtClean="0">
                <a:solidFill>
                  <a:schemeClr val="accent2"/>
                </a:solidFill>
              </a:rPr>
            </a:br>
            <a:r>
              <a:rPr lang="sl-SI" sz="2400" dirty="0">
                <a:hlinkClick r:id="rId3"/>
              </a:rPr>
              <a:t>https://</a:t>
            </a:r>
            <a:r>
              <a:rPr lang="sl-SI" sz="2400" dirty="0" smtClean="0">
                <a:hlinkClick r:id="rId3"/>
              </a:rPr>
              <a:t>www.youtube.com/watch?v=QIH1Qshy-vU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>
                <a:solidFill>
                  <a:schemeClr val="tx1"/>
                </a:solidFill>
              </a:rPr>
              <a:t>DOBER TEK IN DOBRODOŠLI V PONEDELJEK </a:t>
            </a:r>
            <a:r>
              <a:rPr lang="sl-SI" sz="24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sl-SI" sz="2400" dirty="0">
              <a:solidFill>
                <a:schemeClr val="accent2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5702531"/>
            <a:ext cx="8596668" cy="338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15" y="1619011"/>
            <a:ext cx="4340208" cy="21486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5323716"/>
            <a:ext cx="1921585" cy="12302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06" y="5323717"/>
            <a:ext cx="2321413" cy="12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6651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174</Words>
  <Application>Microsoft Office PowerPoint</Application>
  <PresentationFormat>Širokozaslonsko</PresentationFormat>
  <Paragraphs>6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Trebuchet MS</vt:lpstr>
      <vt:lpstr>Wingdings</vt:lpstr>
      <vt:lpstr>Wingdings 3</vt:lpstr>
      <vt:lpstr>Gladko</vt:lpstr>
      <vt:lpstr>Podaljšano bivanje 1.razred . NAUČI SE ŽONGLIRATI POGLEJ SI NEKAJ VIDEO POVEZAV https://www.youtube.com/watch?v=I3S2aj2aY0w https://www.youtube.com/watch?v=2PMTMRWod9s https://www.youtube.com/watch?v=88qZvikJYeA  </vt:lpstr>
      <vt:lpstr>NARIŠI SVOJE OZVEZDJE OB JASNEM VREMENU OPAZUJ ZVEZDNATO NEBO IN NARIŠI SVOJA DOMIŠLJIJSKA OZVEZDJA. ZVEZDE NA NEBU ZDRUŽI V LIKE, KI JIH IMAŠ NAJRAJE.  NARIŠI SVOJO LUNO OPAZUJ LUNO.  NA NJEJ VIDIŠ TEMNE IN SVETLE MADEŽE. NARIŠI, KAJ VIDIŠ NA LUNI. RIŠI IN BARVAJ TAKO, KAKOR SE TEBI ZDI.  RISANJE V TEMI ZA TO DRUŽINSKO IGRO POTREBUJETE SVINČNIK IN PAPIR. UGASNITE LUČI. NA LIST SE PODPIŠITE. EDEN NAJ VSAKEMU POVE KAJ NAJ NARIŠE. KO VSI KONČATE Z RISANJEM, PRIŽGITE LUČI IN SE NASMEJTE VAŠIM UMETNINAM. </vt:lpstr>
      <vt:lpstr>PRAVILNA UPORABA PRIBORA ZA MIZO https://4d.rtvslo.si/arhiv/sreco-kuha-cmok/174408768        PRIPRAVI SI NEKAJ RES SLASTNEGA https://www.youtube.com/watch?v=QIH1Qshy-vU DOBER TEK IN DOBRODOŠLI V PONEDELJEK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</dc:title>
  <dc:creator>SIO</dc:creator>
  <cp:lastModifiedBy>SIO</cp:lastModifiedBy>
  <cp:revision>4</cp:revision>
  <dcterms:created xsi:type="dcterms:W3CDTF">2020-05-13T19:00:53Z</dcterms:created>
  <dcterms:modified xsi:type="dcterms:W3CDTF">2020-05-14T13:11:40Z</dcterms:modified>
</cp:coreProperties>
</file>