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c4QS2USKm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sl-SI" sz="4000" dirty="0" smtClean="0"/>
              <a:t>Podaljšano bivanje 1.razred</a:t>
            </a:r>
            <a:br>
              <a:rPr lang="sl-SI" sz="4000" dirty="0" smtClean="0"/>
            </a:br>
            <a:r>
              <a:rPr lang="sl-SI" sz="4000" dirty="0"/>
              <a:t/>
            </a:r>
            <a:br>
              <a:rPr lang="sl-SI" sz="4000" dirty="0"/>
            </a:b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</a:rPr>
              <a:t>RAZMIGAJ SE S POMOČJO VIDEA!</a:t>
            </a:r>
            <a:br>
              <a:rPr lang="sl-SI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sl-SI" sz="2400" dirty="0">
                <a:hlinkClick r:id="rId2"/>
              </a:rPr>
              <a:t>https://</a:t>
            </a:r>
            <a:r>
              <a:rPr lang="sl-SI" sz="2400" dirty="0" smtClean="0">
                <a:hlinkClick r:id="rId2"/>
              </a:rPr>
              <a:t>www.youtube.com/watch?v=oc4QS2USKmk</a:t>
            </a:r>
            <a:r>
              <a:rPr lang="sl-SI" sz="2400" dirty="0" smtClean="0"/>
              <a:t/>
            </a:r>
            <a:br>
              <a:rPr lang="sl-SI" sz="2400" dirty="0" smtClean="0"/>
            </a:br>
            <a:r>
              <a:rPr lang="sl-SI" sz="1800" dirty="0">
                <a:solidFill>
                  <a:schemeClr val="accent2">
                    <a:lumMod val="50000"/>
                  </a:schemeClr>
                </a:solidFill>
              </a:rPr>
              <a:t>Pojdi na povezavo, klikni z desno tipko miške nanjo in klikni odpri </a:t>
            </a:r>
            <a:r>
              <a:rPr lang="sl-SI" sz="1800" dirty="0" smtClean="0">
                <a:solidFill>
                  <a:schemeClr val="accent2">
                    <a:lumMod val="50000"/>
                  </a:schemeClr>
                </a:solidFill>
              </a:rPr>
              <a:t>hiperpovezavo</a:t>
            </a:r>
            <a:endParaRPr lang="sl-SI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 flipV="1">
            <a:off x="8269357" y="-946204"/>
            <a:ext cx="45719" cy="946204"/>
          </a:xfrm>
        </p:spPr>
        <p:txBody>
          <a:bodyPr>
            <a:normAutofit/>
          </a:bodyPr>
          <a:lstStyle/>
          <a:p>
            <a:r>
              <a:rPr lang="sl-SI" dirty="0" smtClean="0"/>
              <a:t>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8156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65730" y="1402081"/>
            <a:ext cx="8596668" cy="1320800"/>
          </a:xfrm>
        </p:spPr>
        <p:txBody>
          <a:bodyPr/>
          <a:lstStyle/>
          <a:p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61177" y="1349072"/>
            <a:ext cx="8892339" cy="5431762"/>
          </a:xfrm>
        </p:spPr>
        <p:txBody>
          <a:bodyPr>
            <a:normAutofit/>
          </a:bodyPr>
          <a:lstStyle/>
          <a:p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</a:rPr>
              <a:t>UGANKA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accent2">
                    <a:lumMod val="50000"/>
                  </a:schemeClr>
                </a:solidFill>
              </a:rPr>
              <a:t>KLJUB SVOJI SIVI GLAVI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accent2">
                    <a:lumMod val="50000"/>
                  </a:schemeClr>
                </a:solidFill>
              </a:rPr>
              <a:t>NI RAVNO UM NABRIT.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accent2">
                    <a:lumMod val="50000"/>
                  </a:schemeClr>
                </a:solidFill>
              </a:rPr>
              <a:t>A PAMETI NE RABI,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accent2">
                    <a:lumMod val="50000"/>
                  </a:schemeClr>
                </a:solidFill>
              </a:rPr>
              <a:t>KORISTEN JE – ZABIT.</a:t>
            </a:r>
          </a:p>
          <a:p>
            <a:pPr marL="0" indent="0">
              <a:buNone/>
            </a:pPr>
            <a:endParaRPr lang="sl-SI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5695" y="1100201"/>
            <a:ext cx="5957019" cy="488525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57083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flipV="1">
            <a:off x="429370" y="-63610"/>
            <a:ext cx="8844632" cy="673210"/>
          </a:xfrm>
        </p:spPr>
        <p:txBody>
          <a:bodyPr/>
          <a:lstStyle/>
          <a:p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89870" y="459010"/>
            <a:ext cx="8596668" cy="3880773"/>
          </a:xfrm>
        </p:spPr>
        <p:txBody>
          <a:bodyPr>
            <a:normAutofit/>
          </a:bodyPr>
          <a:lstStyle/>
          <a:p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</a:rPr>
              <a:t>PREDLOG ZA USTVARJANJE</a:t>
            </a:r>
            <a:endParaRPr lang="sl-SI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843" y="954157"/>
            <a:ext cx="4386705" cy="578457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8318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89870" y="1150773"/>
            <a:ext cx="8596668" cy="3880773"/>
          </a:xfrm>
        </p:spPr>
        <p:txBody>
          <a:bodyPr>
            <a:normAutofit/>
          </a:bodyPr>
          <a:lstStyle/>
          <a:p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</a:rPr>
              <a:t>POIGRAJ SE Z ROKAMI IN USTVARI SENCO ŽIVALI!</a:t>
            </a:r>
            <a:endParaRPr lang="sl-SI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77" y="1741764"/>
            <a:ext cx="2759103" cy="269879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627" y="4112811"/>
            <a:ext cx="2647784" cy="267448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0026" y="1626622"/>
            <a:ext cx="2154803" cy="3708703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4829" y="1873015"/>
            <a:ext cx="3385593" cy="393815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24549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adk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</TotalTime>
  <Words>66</Words>
  <Application>Microsoft Office PowerPoint</Application>
  <PresentationFormat>Širokozaslonsko</PresentationFormat>
  <Paragraphs>12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Gladko</vt:lpstr>
      <vt:lpstr>Podaljšano bivanje 1.razred  RAZMIGAJ SE S POMOČJO VIDEA! https://www.youtube.com/watch?v=oc4QS2USKmk Pojdi na povezavo, klikni z desno tipko miške nanjo in klikni odpri hiperpovezavo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Podaljšano bivanje 1.razred  RAZMIGAJ SE S POMOČJO VIDEA! https://www.youtube.com/watch?v=oc4QS2USKmk</dc:title>
  <dc:creator>SIO</dc:creator>
  <cp:lastModifiedBy>SIO</cp:lastModifiedBy>
  <cp:revision>6</cp:revision>
  <dcterms:created xsi:type="dcterms:W3CDTF">2020-04-14T13:25:06Z</dcterms:created>
  <dcterms:modified xsi:type="dcterms:W3CDTF">2020-04-15T11:38:21Z</dcterms:modified>
</cp:coreProperties>
</file>