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dirty="0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8YZ8QKwBzY" TargetMode="External"/><Relationship Id="rId2" Type="http://schemas.openxmlformats.org/officeDocument/2006/relationships/hyperlink" Target="https://www.youtube.com/watch?v=Uv-MdaBfk8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time_continue=8&amp;v=nMIyiIVqqUE&amp;feature=emb_tit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86580" y="2220962"/>
            <a:ext cx="7766936" cy="1646302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4000" dirty="0"/>
              <a:t>P</a:t>
            </a:r>
            <a:r>
              <a:rPr lang="sl-SI" sz="4000" dirty="0" smtClean="0"/>
              <a:t>odaljšano bivanje 1.razred</a:t>
            </a:r>
            <a:br>
              <a:rPr lang="sl-SI" sz="4000" dirty="0" smtClean="0"/>
            </a:br>
            <a:r>
              <a:rPr lang="sl-SI" sz="2400" dirty="0" smtClean="0">
                <a:solidFill>
                  <a:schemeClr val="accent2"/>
                </a:solidFill>
              </a:rPr>
              <a:t>JOGA ZA OTROKE</a:t>
            </a:r>
            <a:r>
              <a:rPr lang="sl-SI" sz="4000" dirty="0" smtClean="0">
                <a:solidFill>
                  <a:schemeClr val="accent2"/>
                </a:solidFill>
              </a:rPr>
              <a:t/>
            </a:r>
            <a:br>
              <a:rPr lang="sl-SI" sz="4000" dirty="0" smtClean="0">
                <a:solidFill>
                  <a:schemeClr val="accent2"/>
                </a:solidFill>
              </a:rPr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731630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Pozdravi sonce.              Predstavljaj si, da si drevo.        Predstavljaj si, da si ptica, ki leti.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Predstavljaj si, da si metulj.	            Predstavljaj si, da sadiš semena.</a:t>
            </a:r>
          </a:p>
          <a:p>
            <a:r>
              <a:rPr lang="sl-SI" dirty="0"/>
              <a:t> </a:t>
            </a:r>
          </a:p>
          <a:p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37" name="Slika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03" y="1746149"/>
            <a:ext cx="19716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lika 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28" y="1653871"/>
            <a:ext cx="739735" cy="23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lika 3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 bwMode="auto">
          <a:xfrm>
            <a:off x="2011679" y="1746149"/>
            <a:ext cx="765535" cy="2244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Slika 4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37" y="4648491"/>
            <a:ext cx="751103" cy="120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lika 41" descr="Locust Pose for Kids | Kids Yoga Storie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3" b="20000"/>
          <a:stretch/>
        </p:blipFill>
        <p:spPr bwMode="auto">
          <a:xfrm>
            <a:off x="2011679" y="4820048"/>
            <a:ext cx="2351113" cy="119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492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59889"/>
          </a:xfrm>
        </p:spPr>
        <p:txBody>
          <a:bodyPr>
            <a:normAutofit fontScale="90000"/>
          </a:bodyPr>
          <a:lstStyle/>
          <a:p>
            <a:r>
              <a:rPr lang="sl-SI" sz="2400" dirty="0" smtClean="0"/>
              <a:t>TUDI DANES SE POIGRAJ S SENCAMI</a:t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hlinkClick r:id="rId2"/>
              </a:rPr>
              <a:t>https://</a:t>
            </a:r>
            <a:r>
              <a:rPr lang="sl-SI" sz="2400" dirty="0" smtClean="0">
                <a:hlinkClick r:id="rId2"/>
              </a:rPr>
              <a:t>www.youtube.com/watch?v=Uv-MdaBfk8U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hlinkClick r:id="rId3"/>
              </a:rPr>
              <a:t>https://</a:t>
            </a:r>
            <a:r>
              <a:rPr lang="sl-SI" sz="2400" dirty="0" smtClean="0">
                <a:hlinkClick r:id="rId3"/>
              </a:rPr>
              <a:t>www.youtube.com/watch?v=t8YZ8QKwBzY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000" dirty="0" smtClean="0">
                <a:solidFill>
                  <a:schemeClr val="tx1"/>
                </a:solidFill>
              </a:rPr>
              <a:t>Pojdi </a:t>
            </a:r>
            <a:r>
              <a:rPr lang="sl-SI" sz="2000" dirty="0">
                <a:solidFill>
                  <a:schemeClr val="tx1"/>
                </a:solidFill>
              </a:rPr>
              <a:t>na povezavo, klikni z desno tipko nanjo in klikni odpri hiperpovezavo</a:t>
            </a:r>
            <a:r>
              <a:rPr lang="sl-SI" sz="2000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23" y="2530809"/>
            <a:ext cx="3113921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53" y="2590308"/>
            <a:ext cx="2901654" cy="3538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577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8" y="911483"/>
            <a:ext cx="3598375" cy="513885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39" y="911483"/>
            <a:ext cx="5181163" cy="514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2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OGLEJ SI LUTKOVNI FILM:</a:t>
            </a:r>
            <a:br>
              <a:rPr lang="sl-SI" sz="2400" dirty="0" smtClean="0"/>
            </a:br>
            <a:r>
              <a:rPr lang="sl-SI" sz="2400" dirty="0" smtClean="0">
                <a:solidFill>
                  <a:schemeClr val="accent2"/>
                </a:solidFill>
              </a:rPr>
              <a:t>ČISTE ROKE ZA ZDRAVE OTROKE</a:t>
            </a:r>
            <a:endParaRPr lang="sl-SI" sz="2400" dirty="0">
              <a:solidFill>
                <a:schemeClr val="accent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www.youtube.com/watch?time_continue=8&amp;v=nMIyiIVqqUE&amp;feature=emb_title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2811779"/>
            <a:ext cx="4951615" cy="37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0232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103</Words>
  <Application>Microsoft Office PowerPoint</Application>
  <PresentationFormat>Širokozaslonsko</PresentationFormat>
  <Paragraphs>13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Gladko</vt:lpstr>
      <vt:lpstr>         Podaljšano bivanje 1.razred JOGA ZA OTROKE   </vt:lpstr>
      <vt:lpstr>TUDI DANES SE POIGRAJ S SENCAMI  https://www.youtube.com/watch?v=Uv-MdaBfk8U https://www.youtube.com/watch?v=t8YZ8QKwBzY Pojdi na povezavo, klikni z desno tipko nanjo in klikni odpri hiperpovezavo.</vt:lpstr>
      <vt:lpstr> </vt:lpstr>
      <vt:lpstr>OGLEJ SI LUTKOVNI FILM: ČISTE ROKE ZA ZDRAVE OTROKE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JOGA ZA OTROKE</dc:title>
  <dc:creator>SIO</dc:creator>
  <cp:lastModifiedBy>SIO</cp:lastModifiedBy>
  <cp:revision>5</cp:revision>
  <dcterms:created xsi:type="dcterms:W3CDTF">2020-04-15T19:04:29Z</dcterms:created>
  <dcterms:modified xsi:type="dcterms:W3CDTF">2020-04-16T12:47:33Z</dcterms:modified>
</cp:coreProperties>
</file>