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ospodzemelj.si/files/2015/09/Zgodba-o-korona-virusu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3366655"/>
            <a:ext cx="7766936" cy="1124756"/>
          </a:xfrm>
        </p:spPr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 smtClean="0"/>
              <a:t> </a:t>
            </a:r>
            <a:br>
              <a:rPr lang="sl-SI" sz="40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endParaRPr lang="sl-SI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60" y="1660925"/>
            <a:ext cx="5924550" cy="49959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344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accent2"/>
                </a:solidFill>
              </a:rPr>
              <a:t>NAPIŠI SVOJE IME</a:t>
            </a:r>
            <a:endParaRPr lang="sl-SI" sz="2800" dirty="0">
              <a:solidFill>
                <a:schemeClr val="accent2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         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3230372" y="1083679"/>
            <a:ext cx="6096760" cy="5148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789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427913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accent2"/>
                </a:solidFill>
              </a:rPr>
              <a:t>ZGODBA O KORONAVIRUSU</a:t>
            </a:r>
            <a:br>
              <a:rPr lang="sl-SI" sz="2800" dirty="0" smtClean="0">
                <a:solidFill>
                  <a:schemeClr val="accent2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Starši naj ti preberejo zgodbo. Skupaj si oglejte slike. Na koncu se pogovorite o tvojem počutju</a:t>
            </a:r>
            <a:r>
              <a:rPr lang="sl-SI" sz="1800" dirty="0" smtClean="0">
                <a:solidFill>
                  <a:schemeClr val="accent2"/>
                </a:solidFill>
              </a:rPr>
              <a:t>. </a:t>
            </a:r>
            <a:br>
              <a:rPr lang="sl-SI" sz="1800" dirty="0" smtClean="0">
                <a:solidFill>
                  <a:schemeClr val="accent2"/>
                </a:solidFill>
              </a:rPr>
            </a:br>
            <a:r>
              <a:rPr lang="sl-SI" sz="20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sl-SI" sz="2000" dirty="0" smtClean="0">
                <a:solidFill>
                  <a:schemeClr val="tx1"/>
                </a:solidFill>
                <a:hlinkClick r:id="rId2"/>
              </a:rPr>
              <a:t>www.ospodzemelj.si/files/2015/09/Zgodba-o-korona-virusu.pdf</a:t>
            </a: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>
                <a:solidFill>
                  <a:schemeClr val="tx1"/>
                </a:solidFill>
              </a:rPr>
              <a:t>Pojdi na povezavo, klikni z desno tipko nanjo in klikni odpri hiperpovezavo</a:t>
            </a:r>
            <a:r>
              <a:rPr lang="sl-SI" sz="1800" dirty="0"/>
              <a:t>.</a:t>
            </a:r>
            <a:br>
              <a:rPr lang="sl-SI" sz="1800" dirty="0"/>
            </a:br>
            <a:endParaRPr lang="sl-SI" sz="1800" dirty="0">
              <a:solidFill>
                <a:schemeClr val="accent2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05" y="2219325"/>
            <a:ext cx="4117326" cy="4117326"/>
          </a:xfrm>
        </p:spPr>
      </p:pic>
    </p:spTree>
    <p:extLst>
      <p:ext uri="{BB962C8B-B14F-4D97-AF65-F5344CB8AC3E}">
        <p14:creationId xmlns:p14="http://schemas.microsoft.com/office/powerpoint/2010/main" val="2703573445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58</Words>
  <Application>Microsoft Office PowerPoint</Application>
  <PresentationFormat>Širokozaslonsko</PresentationFormat>
  <Paragraphs>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Podaljšano bivanje 1.razred       </vt:lpstr>
      <vt:lpstr>NAPIŠI SVOJE IME</vt:lpstr>
      <vt:lpstr>ZGODBA O KORONAVIRUSU Starši naj ti preberejo zgodbo. Skupaj si oglejte slike. Na koncu se pogovorite o tvojem počutju.  http://www.ospodzemelj.si/files/2015/09/Zgodba-o-korona-virusu.pdf Pojdi na povezavo, klikni z desno tipko nanjo in klikni odpri hiperpovezavo.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</dc:title>
  <dc:creator>SIO</dc:creator>
  <cp:lastModifiedBy>SIO</cp:lastModifiedBy>
  <cp:revision>3</cp:revision>
  <dcterms:created xsi:type="dcterms:W3CDTF">2020-03-31T16:46:40Z</dcterms:created>
  <dcterms:modified xsi:type="dcterms:W3CDTF">2020-04-01T12:22:00Z</dcterms:modified>
</cp:coreProperties>
</file>