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31511" y="573579"/>
            <a:ext cx="7766936" cy="1646302"/>
          </a:xfrm>
        </p:spPr>
        <p:txBody>
          <a:bodyPr/>
          <a:lstStyle/>
          <a:p>
            <a:pPr algn="l"/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48922" y="573579"/>
            <a:ext cx="8256925" cy="5370373"/>
          </a:xfrm>
        </p:spPr>
        <p:txBody>
          <a:bodyPr>
            <a:normAutofit/>
          </a:bodyPr>
          <a:lstStyle/>
          <a:p>
            <a:pPr algn="l"/>
            <a:r>
              <a:rPr lang="sl-SI" sz="4000" dirty="0">
                <a:solidFill>
                  <a:schemeClr val="accent2"/>
                </a:solidFill>
              </a:rPr>
              <a:t>P</a:t>
            </a:r>
            <a:r>
              <a:rPr lang="sl-SI" sz="4000" dirty="0" smtClean="0">
                <a:solidFill>
                  <a:schemeClr val="accent2"/>
                </a:solidFill>
              </a:rPr>
              <a:t>odaljšano bivanje 1.razred</a:t>
            </a:r>
          </a:p>
          <a:p>
            <a:pPr algn="l"/>
            <a:r>
              <a:rPr lang="sl-SI" sz="2400" dirty="0" smtClean="0">
                <a:solidFill>
                  <a:schemeClr val="accent2"/>
                </a:solidFill>
              </a:rPr>
              <a:t>JOGA ZA OTROKE</a:t>
            </a:r>
          </a:p>
          <a:p>
            <a:pPr algn="l"/>
            <a:endParaRPr lang="sl-SI" sz="2400" dirty="0">
              <a:solidFill>
                <a:schemeClr val="accent2"/>
              </a:solidFill>
            </a:endParaRPr>
          </a:p>
          <a:p>
            <a:pPr algn="l"/>
            <a:endParaRPr lang="sl-SI" sz="2400" dirty="0" smtClean="0">
              <a:solidFill>
                <a:schemeClr val="accent2"/>
              </a:solidFill>
            </a:endParaRPr>
          </a:p>
          <a:p>
            <a:pPr algn="l"/>
            <a:endParaRPr lang="sl-SI" sz="2400" dirty="0" smtClean="0">
              <a:solidFill>
                <a:schemeClr val="accent2"/>
              </a:solidFill>
            </a:endParaRPr>
          </a:p>
          <a:p>
            <a:pPr algn="l"/>
            <a:endParaRPr lang="sl-SI" sz="2400" dirty="0" smtClean="0">
              <a:solidFill>
                <a:schemeClr val="accent2"/>
              </a:solidFill>
            </a:endParaRPr>
          </a:p>
          <a:p>
            <a:pPr algn="l"/>
            <a:endParaRPr lang="sl-SI" sz="2400" dirty="0">
              <a:solidFill>
                <a:schemeClr val="accent2"/>
              </a:solidFill>
            </a:endParaRPr>
          </a:p>
          <a:p>
            <a:pPr algn="l"/>
            <a:endParaRPr lang="sl-SI" sz="2400" dirty="0">
              <a:solidFill>
                <a:schemeClr val="accent2"/>
              </a:solidFill>
            </a:endParaRPr>
          </a:p>
        </p:txBody>
      </p:sp>
      <p:pic>
        <p:nvPicPr>
          <p:cNvPr id="7" name="Picture 4" descr="https://lh3.googleusercontent.com/BTr_brCUIn7OKJ5JSgBstcfUdkeY01YLSVsKRtyPZOQNmkHqrPnGK0M84mxcjcz29qrAfkudia1CvqWX8jHyT4BKiUs7WBk2Ad61Owk1ceEY1FewLb1KhZzU4L6MfyLVrtcie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36" y="2095190"/>
            <a:ext cx="7625007" cy="417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89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6142" y="290946"/>
            <a:ext cx="8596668" cy="6099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solidFill>
                  <a:schemeClr val="accent2"/>
                </a:solidFill>
              </a:rPr>
              <a:t>POGLEJ KAKO SI SPRETEN!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POTREBUJEŠ 4 PLASTIČNE KOZARCE IN 3 LISTKE.</a:t>
            </a:r>
            <a:endParaRPr lang="sl-SI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CILJ</a:t>
            </a:r>
            <a:r>
              <a:rPr lang="sl-SI" dirty="0">
                <a:solidFill>
                  <a:schemeClr val="tx2"/>
                </a:solidFill>
              </a:rPr>
              <a:t>: V </a:t>
            </a:r>
            <a:r>
              <a:rPr lang="sl-SI" dirty="0" smtClean="0">
                <a:solidFill>
                  <a:schemeClr val="tx2"/>
                </a:solidFill>
              </a:rPr>
              <a:t>1MINUTI IZVLECI 3 LISTKE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787" y="1743955"/>
            <a:ext cx="2354448" cy="4468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792" y="1743955"/>
            <a:ext cx="2240420" cy="4455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40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10282844" y="-1147156"/>
            <a:ext cx="2560320" cy="739832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0868" y="578710"/>
            <a:ext cx="8545868" cy="2747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solidFill>
                  <a:schemeClr val="accent2"/>
                </a:solidFill>
              </a:rPr>
              <a:t>NAJDI POT SKOZI LABIRINT!          NA SLIKI POIŠČI METULJA,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smtClean="0">
                <a:solidFill>
                  <a:schemeClr val="accent2"/>
                </a:solidFill>
              </a:rPr>
              <a:t>                                                  KI JE NAD SLIKO!</a:t>
            </a:r>
            <a:endParaRPr lang="sl-SI" sz="2400" dirty="0">
              <a:solidFill>
                <a:schemeClr val="accent2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447800"/>
            <a:ext cx="4027402" cy="360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34" y="1952624"/>
            <a:ext cx="4000366" cy="38015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781480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45</Words>
  <Application>Microsoft Office PowerPoint</Application>
  <PresentationFormat>Širokozaslonsko</PresentationFormat>
  <Paragraphs>13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 </vt:lpstr>
      <vt:lpstr> 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SIO</dc:creator>
  <cp:lastModifiedBy>SIO</cp:lastModifiedBy>
  <cp:revision>4</cp:revision>
  <dcterms:created xsi:type="dcterms:W3CDTF">2020-04-16T13:51:24Z</dcterms:created>
  <dcterms:modified xsi:type="dcterms:W3CDTF">2020-04-19T13:41:13Z</dcterms:modified>
</cp:coreProperties>
</file>