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ItincwrwWh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l-SI" sz="4000" dirty="0" smtClean="0"/>
              <a:t>Podaljšano bivanje 1.razred</a:t>
            </a:r>
            <a:br>
              <a:rPr lang="sl-SI" sz="4000" dirty="0" smtClean="0"/>
            </a:br>
            <a:r>
              <a:rPr lang="sl-SI" sz="4000" dirty="0"/>
              <a:t/>
            </a:r>
            <a:br>
              <a:rPr lang="sl-SI" sz="4000" dirty="0"/>
            </a:br>
            <a:r>
              <a:rPr lang="sl-SI" sz="4000" dirty="0" smtClean="0"/>
              <a:t/>
            </a:r>
            <a:br>
              <a:rPr lang="sl-SI" sz="4000" dirty="0" smtClean="0"/>
            </a:br>
            <a:r>
              <a:rPr lang="sl-SI" sz="4000" dirty="0"/>
              <a:t/>
            </a:r>
            <a:br>
              <a:rPr lang="sl-SI" sz="4000" dirty="0"/>
            </a:br>
            <a:endParaRPr lang="sl-SI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64173" y="12180681"/>
            <a:ext cx="7766936" cy="1096899"/>
          </a:xfrm>
        </p:spPr>
        <p:txBody>
          <a:bodyPr/>
          <a:lstStyle/>
          <a:p>
            <a:endParaRPr lang="sl-SI" dirty="0"/>
          </a:p>
        </p:txBody>
      </p:sp>
      <p:pic>
        <p:nvPicPr>
          <p:cNvPr id="1030" name="Picture 6" descr="https://lh4.googleusercontent.com/3wAGFBTSOv4ePEoGyhB4Lx_A24RS-8-Wc5rLSitK4JOT73Ua3_l51Gm06Qy8WNaTynthCIbnuw37f3Kpc2XphbdOTLGt71LMuvRL0BlK82yfnDzix5o6jCOmhHt2w83BejAoXteex8_uia5f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696" y="1629768"/>
            <a:ext cx="4961792" cy="4842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63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30200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50 IDEJ UPORABE LEGO KOCK</a:t>
            </a:r>
            <a:br>
              <a:rPr lang="sl-SI" sz="2400" dirty="0" smtClean="0"/>
            </a:br>
            <a:r>
              <a:rPr lang="sl-SI" sz="1800" dirty="0" smtClean="0">
                <a:solidFill>
                  <a:schemeClr val="tx1"/>
                </a:solidFill>
              </a:rPr>
              <a:t/>
            </a:r>
            <a:br>
              <a:rPr lang="sl-SI" sz="1800" dirty="0" smtClean="0">
                <a:solidFill>
                  <a:schemeClr val="tx1"/>
                </a:solidFill>
              </a:rPr>
            </a:br>
            <a:r>
              <a:rPr lang="sl-SI" sz="1800" dirty="0" smtClean="0">
                <a:solidFill>
                  <a:schemeClr val="tx1"/>
                </a:solidFill>
              </a:rPr>
              <a:t>NA SPLETU SI OGLEJ 50 ZABAVNIH IGER Z LEGO KOCKAMI.</a:t>
            </a:r>
            <a:br>
              <a:rPr lang="sl-SI" sz="1800" dirty="0" smtClean="0">
                <a:solidFill>
                  <a:schemeClr val="tx1"/>
                </a:solidFill>
              </a:rPr>
            </a:br>
            <a:r>
              <a:rPr lang="sl-SI" sz="2400" dirty="0" smtClean="0">
                <a:hlinkClick r:id="rId2"/>
              </a:rPr>
              <a:t>https</a:t>
            </a:r>
            <a:r>
              <a:rPr lang="sl-SI" sz="2400" dirty="0">
                <a:hlinkClick r:id="rId2"/>
              </a:rPr>
              <a:t>://</a:t>
            </a:r>
            <a:r>
              <a:rPr lang="sl-SI" sz="2400" dirty="0" smtClean="0">
                <a:hlinkClick r:id="rId2"/>
              </a:rPr>
              <a:t>www.youtube.com/watch?v=ItincwrwWhA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1500" dirty="0">
                <a:solidFill>
                  <a:schemeClr val="tx1"/>
                </a:solidFill>
              </a:rPr>
              <a:t>Pojdi na povezavo, klikni z desno tipko nanjo in klikni odpri </a:t>
            </a:r>
            <a:r>
              <a:rPr lang="sl-SI" sz="1500" dirty="0" smtClean="0">
                <a:solidFill>
                  <a:schemeClr val="tx1"/>
                </a:solidFill>
              </a:rPr>
              <a:t>hiperpovezavo.</a:t>
            </a:r>
            <a:endParaRPr lang="sl-SI" sz="15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</a:t>
            </a:r>
            <a:endParaRPr lang="sl-SI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061" y="2583923"/>
            <a:ext cx="3853213" cy="393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0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PREDLOG ZA USTVARJANJE</a:t>
            </a:r>
            <a:endParaRPr lang="sl-SI" sz="2400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72" y="1159934"/>
            <a:ext cx="2975632" cy="3992728"/>
          </a:xfrm>
        </p:spPr>
      </p:pic>
    </p:spTree>
    <p:extLst>
      <p:ext uri="{BB962C8B-B14F-4D97-AF65-F5344CB8AC3E}">
        <p14:creationId xmlns:p14="http://schemas.microsoft.com/office/powerpoint/2010/main" val="381487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29573"/>
            <a:ext cx="8596668" cy="1320800"/>
          </a:xfrm>
        </p:spPr>
        <p:txBody>
          <a:bodyPr/>
          <a:lstStyle/>
          <a:p>
            <a:r>
              <a:rPr lang="sl-SI" dirty="0" smtClean="0"/>
              <a:t> </a:t>
            </a:r>
            <a:r>
              <a:rPr lang="sl-SI" sz="2400" dirty="0" smtClean="0"/>
              <a:t>NA SLIKAH POIŠČI PREDMETE</a:t>
            </a: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67" y="1212252"/>
            <a:ext cx="4311757" cy="542406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513" y="1289972"/>
            <a:ext cx="4190354" cy="540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04512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54</Words>
  <Application>Microsoft Office PowerPoint</Application>
  <PresentationFormat>Širokozaslonsko</PresentationFormat>
  <Paragraphs>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Gladko</vt:lpstr>
      <vt:lpstr>Podaljšano bivanje 1.razred    </vt:lpstr>
      <vt:lpstr>50 IDEJ UPORABE LEGO KOCK  NA SPLETU SI OGLEJ 50 ZABAVNIH IGER Z LEGO KOCKAMI. https://www.youtube.com/watch?v=ItincwrwWhA Pojdi na povezavo, klikni z desno tipko nanjo in klikni odpri hiperpovezavo.</vt:lpstr>
      <vt:lpstr>PREDLOG ZA USTVARJANJE</vt:lpstr>
      <vt:lpstr> NA SLIKAH POIŠČI PREDMETE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</dc:title>
  <dc:creator>SIO</dc:creator>
  <cp:lastModifiedBy>SIO</cp:lastModifiedBy>
  <cp:revision>4</cp:revision>
  <dcterms:created xsi:type="dcterms:W3CDTF">2020-04-19T18:12:36Z</dcterms:created>
  <dcterms:modified xsi:type="dcterms:W3CDTF">2020-04-20T13:02:33Z</dcterms:modified>
</cp:coreProperties>
</file>