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9XGrbLNic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www.youtube.com/watch?v=UfyE4GZ1_JA&amp;t=273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www.youtube.com/watch?v=vbM6nY6IvbY&amp;t=104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l-SI" sz="4000" dirty="0" smtClean="0"/>
              <a:t>Podaljšano bivanje 1.razred</a:t>
            </a:r>
            <a:br>
              <a:rPr lang="sl-SI" sz="4000" dirty="0" smtClean="0"/>
            </a:br>
            <a:r>
              <a:rPr lang="sl-SI" sz="4000" dirty="0"/>
              <a:t/>
            </a:r>
            <a:br>
              <a:rPr lang="sl-SI" sz="4000" dirty="0"/>
            </a:br>
            <a:r>
              <a:rPr lang="sl-SI" sz="4000" dirty="0" smtClean="0"/>
              <a:t/>
            </a:r>
            <a:br>
              <a:rPr lang="sl-SI" sz="4000" dirty="0" smtClean="0"/>
            </a:br>
            <a:endParaRPr lang="sl-SI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28" y="2213342"/>
            <a:ext cx="2711413" cy="43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2272" y="642850"/>
            <a:ext cx="8596668" cy="3072939"/>
          </a:xfrm>
        </p:spPr>
        <p:txBody>
          <a:bodyPr>
            <a:normAutofit/>
          </a:bodyPr>
          <a:lstStyle/>
          <a:p>
            <a:r>
              <a:rPr lang="sl-SI" sz="2400" dirty="0" smtClean="0"/>
              <a:t>DANES 22. APRILA JE SVETOVNI </a:t>
            </a:r>
            <a:r>
              <a:rPr lang="sl-SI" sz="2400" dirty="0" smtClean="0">
                <a:solidFill>
                  <a:schemeClr val="accent2"/>
                </a:solidFill>
              </a:rPr>
              <a:t>DAN ZEMLJE</a:t>
            </a:r>
            <a:r>
              <a:rPr lang="sl-SI" sz="2400" dirty="0" smtClean="0"/>
              <a:t>. NA SPLETU SI OGLEJ NEKAJ PRISPEVKOV.</a:t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>
                <a:hlinkClick r:id="rId2"/>
              </a:rPr>
              <a:t>https://</a:t>
            </a:r>
            <a:r>
              <a:rPr lang="sl-SI" sz="2400" dirty="0" smtClean="0">
                <a:hlinkClick r:id="rId2"/>
              </a:rPr>
              <a:t>www.youtube.com/watch?v=UfyE4GZ1_JA&amp;t=273s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>
                <a:hlinkClick r:id="rId3"/>
              </a:rPr>
              <a:t>https://</a:t>
            </a:r>
            <a:r>
              <a:rPr lang="sl-SI" sz="2400" dirty="0" smtClean="0">
                <a:hlinkClick r:id="rId3"/>
              </a:rPr>
              <a:t>www.youtube.com/watch?v=Rh9XGrbLNic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>
                <a:hlinkClick r:id="rId4"/>
              </a:rPr>
              <a:t>https://www.youtube.com/watch?v=vbM6nY6IvbY&amp;t=104s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1800" dirty="0">
                <a:solidFill>
                  <a:schemeClr val="tx1"/>
                </a:solidFill>
              </a:rPr>
              <a:t>Pojdi na povezavo, klikni z desno tipko nanjo in klikni odpri hiperpovezavo</a:t>
            </a:r>
            <a:endParaRPr lang="sl-SI" sz="1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2" y="4156364"/>
            <a:ext cx="3201684" cy="222648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04" y="4156364"/>
            <a:ext cx="3030376" cy="222648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61" y="4156364"/>
            <a:ext cx="3987732" cy="22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6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KATERI KOZAREC VSEBUJE NAJVEČ VODE?</a:t>
            </a:r>
            <a:endParaRPr lang="sl-SI" sz="2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5" y="1388225"/>
            <a:ext cx="7774036" cy="4735325"/>
          </a:xfrm>
        </p:spPr>
      </p:pic>
    </p:spTree>
    <p:extLst>
      <p:ext uri="{BB962C8B-B14F-4D97-AF65-F5344CB8AC3E}">
        <p14:creationId xmlns:p14="http://schemas.microsoft.com/office/powerpoint/2010/main" val="215571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dirty="0" smtClean="0"/>
              <a:t>LE EN MUCEK NA SLIKI IMA PAR. KATERI?</a:t>
            </a:r>
            <a:endParaRPr lang="sl-SI" sz="2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52612" y="1362237"/>
            <a:ext cx="5204207" cy="5019733"/>
          </a:xfrm>
        </p:spPr>
      </p:pic>
    </p:spTree>
    <p:extLst>
      <p:ext uri="{BB962C8B-B14F-4D97-AF65-F5344CB8AC3E}">
        <p14:creationId xmlns:p14="http://schemas.microsoft.com/office/powerpoint/2010/main" val="3022952381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66</Words>
  <Application>Microsoft Office PowerPoint</Application>
  <PresentationFormat>Širokozaslonsko</PresentationFormat>
  <Paragraphs>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Gladko</vt:lpstr>
      <vt:lpstr>Podaljšano bivanje 1.razred   </vt:lpstr>
      <vt:lpstr>DANES 22. APRILA JE SVETOVNI DAN ZEMLJE. NA SPLETU SI OGLEJ NEKAJ PRISPEVKOV.  https://www.youtube.com/watch?v=UfyE4GZ1_JA&amp;t=273s https://www.youtube.com/watch?v=Rh9XGrbLNic https://www.youtube.com/watch?v=vbM6nY6IvbY&amp;t=104s Pojdi na povezavo, klikni z desno tipko nanjo in klikni odpri hiperpovezavo</vt:lpstr>
      <vt:lpstr>KATERI KOZAREC VSEBUJE NAJVEČ VODE?</vt:lpstr>
      <vt:lpstr>LE EN MUCEK NA SLIKI IMA PAR. KATERI?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</dc:title>
  <dc:creator>SIO</dc:creator>
  <cp:lastModifiedBy>SIO</cp:lastModifiedBy>
  <cp:revision>2</cp:revision>
  <dcterms:created xsi:type="dcterms:W3CDTF">2020-04-20T16:10:52Z</dcterms:created>
  <dcterms:modified xsi:type="dcterms:W3CDTF">2020-04-21T12:07:25Z</dcterms:modified>
</cp:coreProperties>
</file>