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7" d="100"/>
          <a:sy n="57" d="100"/>
        </p:scale>
        <p:origin x="6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smtClean="0"/>
              <a:t>Uredite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2A54C80-263E-416B-A8E0-580EDEADCBDC}" type="datetimeFigureOut">
              <a:rPr lang="en-US" dirty="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4/23/2020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IIzJa4poU_c&amp;feature=youtu.be"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07067" y="1122218"/>
            <a:ext cx="7766936" cy="2928618"/>
          </a:xfrm>
        </p:spPr>
        <p:txBody>
          <a:bodyPr/>
          <a:lstStyle/>
          <a:p>
            <a:pPr algn="l"/>
            <a:r>
              <a:rPr lang="sl-SI" dirty="0" smtClean="0"/>
              <a:t/>
            </a:r>
            <a:br>
              <a:rPr lang="sl-SI" dirty="0" smtClean="0"/>
            </a:br>
            <a:r>
              <a:rPr lang="sl-SI" dirty="0"/>
              <a:t/>
            </a:r>
            <a:br>
              <a:rPr lang="sl-SI" dirty="0"/>
            </a:br>
            <a:r>
              <a:rPr lang="sl-SI" dirty="0" smtClean="0"/>
              <a:t/>
            </a:r>
            <a:br>
              <a:rPr lang="sl-SI" dirty="0" smtClean="0"/>
            </a:br>
            <a:r>
              <a:rPr lang="sl-SI" dirty="0"/>
              <a:t/>
            </a:r>
            <a:br>
              <a:rPr lang="sl-SI" dirty="0"/>
            </a:br>
            <a:r>
              <a:rPr lang="sl-SI" sz="4000" dirty="0" smtClean="0"/>
              <a:t>Podaljšano bivanje 1.razred</a:t>
            </a:r>
            <a:br>
              <a:rPr lang="sl-SI" sz="4000" dirty="0" smtClean="0"/>
            </a:br>
            <a:r>
              <a:rPr lang="sl-SI" sz="4000" dirty="0"/>
              <a:t/>
            </a:r>
            <a:br>
              <a:rPr lang="sl-SI" sz="4000" dirty="0"/>
            </a:br>
            <a:r>
              <a:rPr lang="sl-SI" sz="4000" dirty="0" smtClean="0"/>
              <a:t/>
            </a:r>
            <a:br>
              <a:rPr lang="sl-SI" sz="4000" dirty="0" smtClean="0"/>
            </a:br>
            <a:r>
              <a:rPr lang="sl-SI" sz="4000" dirty="0"/>
              <a:t/>
            </a:r>
            <a:br>
              <a:rPr lang="sl-SI" sz="4000" dirty="0"/>
            </a:br>
            <a:endParaRPr lang="sl-SI" sz="4000" dirty="0"/>
          </a:p>
        </p:txBody>
      </p:sp>
      <p:sp>
        <p:nvSpPr>
          <p:cNvPr id="3" name="Podnaslov 2"/>
          <p:cNvSpPr>
            <a:spLocks noGrp="1"/>
          </p:cNvSpPr>
          <p:nvPr>
            <p:ph type="subTitle" idx="1"/>
          </p:nvPr>
        </p:nvSpPr>
        <p:spPr>
          <a:xfrm>
            <a:off x="5791214" y="5757037"/>
            <a:ext cx="3333160" cy="388222"/>
          </a:xfrm>
        </p:spPr>
        <p:txBody>
          <a:bodyPr/>
          <a:lstStyle/>
          <a:p>
            <a:r>
              <a:rPr lang="sl-SI" dirty="0" smtClean="0"/>
              <a:t> </a:t>
            </a:r>
            <a:endParaRPr lang="sl-SI" dirty="0"/>
          </a:p>
        </p:txBody>
      </p:sp>
      <p:pic>
        <p:nvPicPr>
          <p:cNvPr id="2052" name="Picture 4" descr="Fotografija osebe Janet Č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4034" y="1545759"/>
            <a:ext cx="4417421" cy="5010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113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smtClean="0"/>
              <a:t/>
            </a:r>
            <a:br>
              <a:rPr lang="sl-SI" sz="2400" dirty="0" smtClean="0"/>
            </a:br>
            <a:r>
              <a:rPr lang="sl-SI" sz="2400" dirty="0" smtClean="0"/>
              <a:t>IZDELAVA ZMAJA</a:t>
            </a:r>
            <a:endParaRPr lang="sl-SI" sz="2400" dirty="0"/>
          </a:p>
        </p:txBody>
      </p:sp>
      <p:sp>
        <p:nvSpPr>
          <p:cNvPr id="3" name="Označba mesta vsebine 2"/>
          <p:cNvSpPr>
            <a:spLocks noGrp="1"/>
          </p:cNvSpPr>
          <p:nvPr>
            <p:ph idx="1"/>
          </p:nvPr>
        </p:nvSpPr>
        <p:spPr/>
        <p:txBody>
          <a:bodyPr/>
          <a:lstStyle/>
          <a:p>
            <a:pPr marL="0" indent="0">
              <a:buNone/>
            </a:pPr>
            <a:r>
              <a:rPr lang="sl-SI" dirty="0" smtClean="0"/>
              <a:t>Sončni </a:t>
            </a:r>
            <a:r>
              <a:rPr lang="sl-SI" dirty="0"/>
              <a:t>dnevi s pomladnim vetrom, kakršnih je sedaj kar dovolj, so idealni za izdelovanje in spuščanje zmaja. Da pa pri tem ne boste porabili preveč časa in izgubili vse volje, vam pošiljam preprosta navodila za izdelavo zmaja, ki dobro leti. Za izdelavo zmaja potrebuješ: </a:t>
            </a:r>
            <a:r>
              <a:rPr lang="sl-SI" dirty="0" smtClean="0"/>
              <a:t> </a:t>
            </a:r>
            <a:r>
              <a:rPr lang="sl-SI" dirty="0"/>
              <a:t>plastično </a:t>
            </a:r>
            <a:r>
              <a:rPr lang="sl-SI" dirty="0" smtClean="0"/>
              <a:t>vrečko, dve palici, vrvico, selotejp, škarje. </a:t>
            </a:r>
            <a:r>
              <a:rPr lang="sl-SI" dirty="0"/>
              <a:t>Navodilo za izdelavo najdeš na povezavi: </a:t>
            </a:r>
            <a:r>
              <a:rPr lang="sl-SI" dirty="0">
                <a:hlinkClick r:id="rId2"/>
              </a:rPr>
              <a:t>https://</a:t>
            </a:r>
            <a:r>
              <a:rPr lang="sl-SI" dirty="0" smtClean="0">
                <a:hlinkClick r:id="rId2"/>
              </a:rPr>
              <a:t>www.youtube.com/watch?v=IIzJa4poU_c&amp;feature=youtu.be</a:t>
            </a:r>
            <a:r>
              <a:rPr lang="sl-SI" dirty="0" smtClean="0"/>
              <a:t>. Ko </a:t>
            </a:r>
            <a:r>
              <a:rPr lang="sl-SI" dirty="0"/>
              <a:t>zmaja dokončaš, počakaš na ugoden veter in odhitiš z njim na bližnji travnik, kjer ga spustiš, da poleti visoko proti nebu. Želim ti uspešno izdelavo in veliko veselja pri </a:t>
            </a:r>
            <a:r>
              <a:rPr lang="sl-SI" dirty="0" smtClean="0"/>
              <a:t>spuščanju. </a:t>
            </a:r>
            <a:endParaRPr lang="sl-SI" dirty="0"/>
          </a:p>
        </p:txBody>
      </p:sp>
      <p:pic>
        <p:nvPicPr>
          <p:cNvPr id="4" name="Slik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4612" y="4633067"/>
            <a:ext cx="2143125" cy="2143125"/>
          </a:xfrm>
          <a:prstGeom prst="rect">
            <a:avLst/>
          </a:prstGeom>
        </p:spPr>
      </p:pic>
      <p:pic>
        <p:nvPicPr>
          <p:cNvPr id="5" name="Slik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4949" y="4585248"/>
            <a:ext cx="3905596" cy="2190944"/>
          </a:xfrm>
          <a:prstGeom prst="rect">
            <a:avLst/>
          </a:prstGeom>
        </p:spPr>
      </p:pic>
    </p:spTree>
    <p:extLst>
      <p:ext uri="{BB962C8B-B14F-4D97-AF65-F5344CB8AC3E}">
        <p14:creationId xmlns:p14="http://schemas.microsoft.com/office/powerpoint/2010/main" val="880397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smtClean="0"/>
              <a:t> KAKO SE POČUTI SONČEK?</a:t>
            </a:r>
            <a:br>
              <a:rPr lang="sl-SI" sz="2400" dirty="0" smtClean="0"/>
            </a:br>
            <a:endParaRPr lang="sl-SI" sz="2400" dirty="0"/>
          </a:p>
        </p:txBody>
      </p:sp>
      <p:pic>
        <p:nvPicPr>
          <p:cNvPr id="4"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4659" y="1045557"/>
            <a:ext cx="4808236" cy="54609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14341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smtClean="0"/>
              <a:t>MED SPODNJO IN ZGORNJO SLIKO JE 10 RAZLIK, POIŠČI JIH!</a:t>
            </a:r>
            <a:endParaRPr lang="sl-SI" sz="2400" dirty="0"/>
          </a:p>
        </p:txBody>
      </p:sp>
      <p:pic>
        <p:nvPicPr>
          <p:cNvPr id="4"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429848" y="1027554"/>
            <a:ext cx="5216484" cy="5701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57317209"/>
      </p:ext>
    </p:extLst>
  </p:cSld>
  <p:clrMapOvr>
    <a:masterClrMapping/>
  </p:clrMapOvr>
</p:sld>
</file>

<file path=ppt/theme/theme1.xml><?xml version="1.0" encoding="utf-8"?>
<a:theme xmlns:a="http://schemas.openxmlformats.org/drawingml/2006/main" name="Gladko">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21</TotalTime>
  <Words>144</Words>
  <Application>Microsoft Office PowerPoint</Application>
  <PresentationFormat>Širokozaslonsko</PresentationFormat>
  <Paragraphs>6</Paragraphs>
  <Slides>4</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4</vt:i4>
      </vt:variant>
    </vt:vector>
  </HeadingPairs>
  <TitlesOfParts>
    <vt:vector size="8" baseType="lpstr">
      <vt:lpstr>Arial</vt:lpstr>
      <vt:lpstr>Trebuchet MS</vt:lpstr>
      <vt:lpstr>Wingdings 3</vt:lpstr>
      <vt:lpstr>Gladko</vt:lpstr>
      <vt:lpstr>    Podaljšano bivanje 1.razred    </vt:lpstr>
      <vt:lpstr> IZDELAVA ZMAJA</vt:lpstr>
      <vt:lpstr> KAKO SE POČUTI SONČEK? </vt:lpstr>
      <vt:lpstr>MED SPODNJO IN ZGORNJO SLIKO JE 10 RAZLIK, POIŠČI JIH!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Podaljšano bivanje 1.razred</dc:title>
  <dc:creator>SIO</dc:creator>
  <cp:lastModifiedBy>SIO</cp:lastModifiedBy>
  <cp:revision>3</cp:revision>
  <dcterms:created xsi:type="dcterms:W3CDTF">2020-04-22T19:18:44Z</dcterms:created>
  <dcterms:modified xsi:type="dcterms:W3CDTF">2020-04-23T12:09:02Z</dcterms:modified>
</cp:coreProperties>
</file>