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xgyjRohWtY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99116" y="628153"/>
            <a:ext cx="7766936" cy="2918129"/>
          </a:xfrm>
        </p:spPr>
        <p:txBody>
          <a:bodyPr/>
          <a:lstStyle/>
          <a:p>
            <a:pPr algn="ctr"/>
            <a:r>
              <a:rPr lang="sl-SI" sz="3500" dirty="0" smtClean="0"/>
              <a:t>Podaljšano bivanje 1.razred</a:t>
            </a:r>
            <a:br>
              <a:rPr lang="sl-SI" sz="3500" dirty="0" smtClean="0"/>
            </a:br>
            <a:r>
              <a:rPr lang="sl-SI" sz="3500" dirty="0" smtClean="0"/>
              <a:t/>
            </a:r>
            <a:br>
              <a:rPr lang="sl-SI" sz="3500" dirty="0" smtClean="0"/>
            </a:br>
            <a:r>
              <a:rPr lang="sl-SI" sz="2000" dirty="0" smtClean="0">
                <a:solidFill>
                  <a:schemeClr val="tx1"/>
                </a:solidFill>
              </a:rPr>
              <a:t>Pozdravljeni! Danes je materinski dan. Predlagam, da mamici zapoješ pesmico, izdelaš voščilnico ali jo preprosto le objameš.</a:t>
            </a:r>
            <a:br>
              <a:rPr lang="sl-SI" sz="2000" dirty="0" smtClean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/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sl-SI" sz="2000" dirty="0" smtClean="0">
                <a:solidFill>
                  <a:schemeClr val="accent2"/>
                </a:solidFill>
                <a:hlinkClick r:id="rId2"/>
              </a:rPr>
              <a:t>www.youtube.com/watch?v=xgyjRohWtYk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>
                <a:solidFill>
                  <a:schemeClr val="tx1"/>
                </a:solidFill>
              </a:rPr>
              <a:t>Pojdi na povezavo, klikni z desno tipko nanjo in klikni odpri hiperpovezavo.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 smtClean="0">
                <a:solidFill>
                  <a:schemeClr val="tx1"/>
                </a:solidFill>
              </a:rPr>
              <a:t/>
            </a:r>
            <a:br>
              <a:rPr lang="sl-SI" sz="2000" dirty="0" smtClean="0">
                <a:solidFill>
                  <a:schemeClr val="tx1"/>
                </a:solidFill>
              </a:rPr>
            </a:b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2413516" y="-389614"/>
            <a:ext cx="83194" cy="389614"/>
          </a:xfrm>
        </p:spPr>
        <p:txBody>
          <a:bodyPr>
            <a:normAutofit/>
          </a:bodyPr>
          <a:lstStyle/>
          <a:p>
            <a:r>
              <a:rPr lang="sl-SI" dirty="0"/>
              <a:t> </a:t>
            </a:r>
            <a:r>
              <a:rPr lang="sl-SI" dirty="0" smtClean="0"/>
              <a:t>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42" y="3140766"/>
            <a:ext cx="3191883" cy="36098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28" y="4659464"/>
            <a:ext cx="1371518" cy="12825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25" y="3663129"/>
            <a:ext cx="1410101" cy="12825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38" y="5585025"/>
            <a:ext cx="1245592" cy="12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-166977"/>
            <a:ext cx="125748" cy="10336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333954"/>
            <a:ext cx="8596668" cy="579487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Predlogi za izdelavo voščilnice: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5" y="1280160"/>
            <a:ext cx="3659825" cy="4361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8" y="1852654"/>
            <a:ext cx="3082471" cy="308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7" y="2941983"/>
            <a:ext cx="4622390" cy="3849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254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4" y="135172"/>
            <a:ext cx="3393496" cy="4981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16" y="2512612"/>
            <a:ext cx="3633746" cy="4277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333955"/>
            <a:ext cx="2671638" cy="5490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371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1" y="572493"/>
            <a:ext cx="3959748" cy="5546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80" y="649365"/>
            <a:ext cx="5424165" cy="5544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378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98" y="310101"/>
            <a:ext cx="657241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537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56</Words>
  <Application>Microsoft Office PowerPoint</Application>
  <PresentationFormat>Širokozaslonsko</PresentationFormat>
  <Paragraphs>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Podaljšano bivanje 1.razred  Pozdravljeni! Danes je materinski dan. Predlagam, da mamici zapoješ pesmico, izdelaš voščilnico ali jo preprosto le objameš.  https://www.youtube.com/watch?v=xgyjRohWtYk Pojdi na povezavo, klikni z desno tipko nanjo in klikni odpri hiperpovezavo.  </vt:lpstr>
      <vt:lpstr>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</dc:title>
  <dc:creator>SIO</dc:creator>
  <cp:lastModifiedBy>SIO</cp:lastModifiedBy>
  <cp:revision>4</cp:revision>
  <dcterms:created xsi:type="dcterms:W3CDTF">2020-03-23T17:14:50Z</dcterms:created>
  <dcterms:modified xsi:type="dcterms:W3CDTF">2020-03-24T13:39:24Z</dcterms:modified>
</cp:coreProperties>
</file>