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478942"/>
            <a:ext cx="7766936" cy="3668789"/>
          </a:xfrm>
        </p:spPr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br>
              <a:rPr lang="sl-SI" sz="4000" dirty="0" smtClean="0"/>
            </a:br>
            <a:r>
              <a:rPr lang="sl-SI" sz="3500" dirty="0">
                <a:solidFill>
                  <a:schemeClr val="accent2"/>
                </a:solidFill>
              </a:rPr>
              <a:t>I</a:t>
            </a:r>
            <a:r>
              <a:rPr lang="sl-SI" sz="3500" dirty="0" smtClean="0">
                <a:solidFill>
                  <a:schemeClr val="accent2"/>
                </a:solidFill>
              </a:rPr>
              <a:t>gra z baloni</a:t>
            </a:r>
            <a:r>
              <a:rPr lang="sl-SI" sz="3500" dirty="0" smtClean="0"/>
              <a:t/>
            </a:r>
            <a:br>
              <a:rPr lang="sl-SI" sz="3500" dirty="0" smtClean="0"/>
            </a:br>
            <a:r>
              <a:rPr lang="sl-SI" sz="2000" dirty="0" smtClean="0">
                <a:solidFill>
                  <a:schemeClr val="tx1"/>
                </a:solidFill>
              </a:rPr>
              <a:t>Igra se lahko cela družina. Napihnite toliko balonov, kot vas sodeluje v igri. Balone z vrvico privežite okoli gležnja. Začne se lovljenje. Naloga vsakega je da pohodi balone drugih in lastnega ohrani celega. Igra traja, dokler ne pohodimo vseh balonov.</a:t>
            </a:r>
            <a:br>
              <a:rPr lang="sl-SI" sz="2000" dirty="0" smtClean="0">
                <a:solidFill>
                  <a:schemeClr val="tx1"/>
                </a:solidFill>
              </a:rPr>
            </a:br>
            <a:r>
              <a:rPr lang="sl-SI" sz="2000" dirty="0">
                <a:solidFill>
                  <a:schemeClr val="tx1"/>
                </a:solidFill>
              </a:rPr>
              <a:t/>
            </a:r>
            <a:br>
              <a:rPr lang="sl-SI" sz="2000" dirty="0">
                <a:solidFill>
                  <a:schemeClr val="tx1"/>
                </a:solidFill>
              </a:rPr>
            </a:br>
            <a:r>
              <a:rPr lang="sl-SI" sz="2000" dirty="0" smtClean="0">
                <a:solidFill>
                  <a:schemeClr val="tx1"/>
                </a:solidFill>
              </a:rPr>
              <a:t/>
            </a:r>
            <a:br>
              <a:rPr lang="sl-SI" sz="2000" dirty="0" smtClean="0">
                <a:solidFill>
                  <a:schemeClr val="tx1"/>
                </a:solidFill>
              </a:rPr>
            </a:br>
            <a:r>
              <a:rPr lang="sl-SI" sz="2000" dirty="0">
                <a:solidFill>
                  <a:schemeClr val="tx1"/>
                </a:solidFill>
              </a:rPr>
              <a:t/>
            </a:r>
            <a:br>
              <a:rPr lang="sl-SI" sz="2000" dirty="0">
                <a:solidFill>
                  <a:schemeClr val="tx1"/>
                </a:solidFill>
              </a:rPr>
            </a:br>
            <a:r>
              <a:rPr lang="sl-SI" sz="2000" dirty="0" smtClean="0">
                <a:solidFill>
                  <a:schemeClr val="tx1"/>
                </a:solidFill>
              </a:rPr>
              <a:t/>
            </a:r>
            <a:br>
              <a:rPr lang="sl-SI" sz="2000" dirty="0" smtClean="0">
                <a:solidFill>
                  <a:schemeClr val="tx1"/>
                </a:solidFill>
              </a:rPr>
            </a:br>
            <a:r>
              <a:rPr lang="sl-SI" sz="2000" dirty="0" smtClean="0">
                <a:solidFill>
                  <a:schemeClr val="tx1"/>
                </a:solidFill>
              </a:rPr>
              <a:t/>
            </a:r>
            <a:br>
              <a:rPr lang="sl-SI" sz="2000" dirty="0" smtClean="0">
                <a:solidFill>
                  <a:schemeClr val="tx1"/>
                </a:solidFill>
              </a:rPr>
            </a:br>
            <a:r>
              <a:rPr lang="sl-SI" sz="2000" dirty="0" smtClean="0">
                <a:solidFill>
                  <a:schemeClr val="tx1"/>
                </a:solidFill>
              </a:rPr>
              <a:t/>
            </a:r>
            <a:br>
              <a:rPr lang="sl-SI" sz="2000" dirty="0" smtClean="0">
                <a:solidFill>
                  <a:schemeClr val="tx1"/>
                </a:solidFill>
              </a:rPr>
            </a:b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H="1">
            <a:off x="2035535" y="-472365"/>
            <a:ext cx="47707" cy="472365"/>
          </a:xfrm>
        </p:spPr>
        <p:txBody>
          <a:bodyPr>
            <a:normAutofit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33" y="3180522"/>
            <a:ext cx="3371204" cy="357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8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23759" y="222636"/>
            <a:ext cx="45719" cy="14930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81" y="771276"/>
            <a:ext cx="3359498" cy="5303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814" y="771276"/>
            <a:ext cx="3371354" cy="53035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1002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65523" y="-155050"/>
            <a:ext cx="62136" cy="15505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675861"/>
            <a:ext cx="10136440" cy="4619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500" dirty="0" smtClean="0">
                <a:solidFill>
                  <a:schemeClr val="accent2"/>
                </a:solidFill>
              </a:rPr>
              <a:t>Miselna uganka</a:t>
            </a:r>
          </a:p>
          <a:p>
            <a:r>
              <a:rPr lang="sl-SI" sz="2000" dirty="0" smtClean="0">
                <a:solidFill>
                  <a:schemeClr val="tx1"/>
                </a:solidFill>
              </a:rPr>
              <a:t>Zobotrebce ali barvice postavi tako, kot jih vidiš na sliki.</a:t>
            </a:r>
          </a:p>
          <a:p>
            <a:r>
              <a:rPr lang="sl-SI" sz="2000" dirty="0" smtClean="0">
                <a:solidFill>
                  <a:schemeClr val="accent2"/>
                </a:solidFill>
              </a:rPr>
              <a:t>Naloga: </a:t>
            </a:r>
            <a:r>
              <a:rPr lang="sl-SI" sz="2000" dirty="0" smtClean="0">
                <a:solidFill>
                  <a:schemeClr val="tx1"/>
                </a:solidFill>
              </a:rPr>
              <a:t>premakni dve barvici tako, da dobiš dva kvadrata. </a:t>
            </a:r>
            <a:endParaRPr lang="sl-SI" sz="2000" dirty="0">
              <a:solidFill>
                <a:schemeClr val="tx1"/>
              </a:solidFill>
            </a:endParaRPr>
          </a:p>
          <a:p>
            <a:r>
              <a:rPr lang="sl-SI" sz="2000" dirty="0" smtClean="0">
                <a:solidFill>
                  <a:schemeClr val="accent2"/>
                </a:solidFill>
              </a:rPr>
              <a:t>Rešitev: </a:t>
            </a:r>
            <a:r>
              <a:rPr lang="sl-SI" sz="2000" dirty="0" smtClean="0">
                <a:solidFill>
                  <a:schemeClr val="tx1"/>
                </a:solidFill>
              </a:rPr>
              <a:t>jutri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/>
            </a:r>
            <a:br>
              <a:rPr lang="sl-SI" dirty="0"/>
            </a:br>
            <a:endParaRPr lang="sl-SI" sz="2000" dirty="0">
              <a:solidFill>
                <a:schemeClr val="accent2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552368"/>
            <a:ext cx="4728219" cy="424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1179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35</Words>
  <Application>Microsoft Office PowerPoint</Application>
  <PresentationFormat>Širokozaslonsko</PresentationFormat>
  <Paragraphs>10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Gladko</vt:lpstr>
      <vt:lpstr>Podaljšano bivanje 1.razred Igra z baloni Igra se lahko cela družina. Napihnite toliko balonov, kot vas sodeluje v igri. Balone z vrvico privežite okoli gležnja. Začne se lovljenje. Naloga vsakega je da pohodi balone drugih in lastnega ohrani celega. Igra traja, dokler ne pohodimo vseh balonov.      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 igra z baloni igra se lahko cela družina. Napihnite toliko balonov, kot vas sodeluje v igri. Balone z vrvico privežite okoli gležnja. Začne se lovljenje. Naloga vsakega je da pohodi balone drugih in lastnega ohrani celega. Igra traja, dokler ne pohodimo vseh balonov.</dc:title>
  <dc:creator>SIO</dc:creator>
  <cp:lastModifiedBy>SIO</cp:lastModifiedBy>
  <cp:revision>4</cp:revision>
  <dcterms:created xsi:type="dcterms:W3CDTF">2020-03-24T20:03:11Z</dcterms:created>
  <dcterms:modified xsi:type="dcterms:W3CDTF">2020-03-24T20:31:47Z</dcterms:modified>
</cp:coreProperties>
</file>