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07067" y="405517"/>
            <a:ext cx="7766936" cy="3645319"/>
          </a:xfrm>
        </p:spPr>
        <p:txBody>
          <a:bodyPr/>
          <a:lstStyle/>
          <a:p>
            <a:pPr algn="l"/>
            <a:r>
              <a:rPr lang="sl-SI" sz="4000" dirty="0" smtClean="0"/>
              <a:t>Podaljšano bivanje 1.razred</a:t>
            </a:r>
            <a:br>
              <a:rPr lang="sl-SI" sz="4000" dirty="0" smtClean="0"/>
            </a:br>
            <a:r>
              <a:rPr lang="sl-SI" sz="2000" dirty="0" smtClean="0"/>
              <a:t/>
            </a:r>
            <a:br>
              <a:rPr lang="sl-SI" sz="2000" dirty="0" smtClean="0"/>
            </a:br>
            <a:r>
              <a:rPr lang="sl-SI" sz="2400" dirty="0" smtClean="0">
                <a:solidFill>
                  <a:schemeClr val="accent2"/>
                </a:solidFill>
              </a:rPr>
              <a:t>PREDLOG ZA IGRO:</a:t>
            </a:r>
            <a:br>
              <a:rPr lang="sl-SI" sz="2400" dirty="0" smtClean="0">
                <a:solidFill>
                  <a:schemeClr val="accent2"/>
                </a:solidFill>
              </a:rPr>
            </a:br>
            <a:r>
              <a:rPr lang="sl-SI" sz="1800" dirty="0" smtClean="0">
                <a:solidFill>
                  <a:schemeClr val="tx1"/>
                </a:solidFill>
              </a:rPr>
              <a:t>POTREBUJEŠ LEGO KOCKE, SLAMICO IN PINK PONG ŽOGICO.</a:t>
            </a:r>
            <a:br>
              <a:rPr lang="sl-SI" sz="1800" dirty="0" smtClean="0">
                <a:solidFill>
                  <a:schemeClr val="tx1"/>
                </a:solidFill>
              </a:rPr>
            </a:br>
            <a:r>
              <a:rPr lang="sl-SI" sz="1800" dirty="0" smtClean="0">
                <a:solidFill>
                  <a:schemeClr val="tx1"/>
                </a:solidFill>
              </a:rPr>
              <a:t>IZ LEGO KOCK SESTAVI MOSTOVE. SKOZI SLAMICO PIHAJ ZRAK IN SKOZNJE POSKUŠAJ SPRAVITI ŽOGICO.</a:t>
            </a:r>
            <a:br>
              <a:rPr lang="sl-SI" sz="1800" dirty="0" smtClean="0">
                <a:solidFill>
                  <a:schemeClr val="tx1"/>
                </a:solidFill>
              </a:rPr>
            </a:br>
            <a:r>
              <a:rPr lang="sl-SI" sz="1800" dirty="0">
                <a:solidFill>
                  <a:schemeClr val="tx1"/>
                </a:solidFill>
              </a:rPr>
              <a:t/>
            </a:r>
            <a:br>
              <a:rPr lang="sl-SI" sz="1800" dirty="0">
                <a:solidFill>
                  <a:schemeClr val="tx1"/>
                </a:solidFill>
              </a:rPr>
            </a:br>
            <a:r>
              <a:rPr lang="sl-SI" sz="1800" dirty="0" smtClean="0">
                <a:solidFill>
                  <a:schemeClr val="tx1"/>
                </a:solidFill>
              </a:rPr>
              <a:t/>
            </a:r>
            <a:br>
              <a:rPr lang="sl-SI" sz="1800" dirty="0" smtClean="0">
                <a:solidFill>
                  <a:schemeClr val="tx1"/>
                </a:solidFill>
              </a:rPr>
            </a:br>
            <a:endParaRPr lang="sl-SI" sz="1800" dirty="0">
              <a:solidFill>
                <a:schemeClr val="tx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 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3662" y="3275214"/>
            <a:ext cx="2413746" cy="346640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553535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 smtClean="0">
                <a:solidFill>
                  <a:schemeClr val="accent2"/>
                </a:solidFill>
              </a:rPr>
              <a:t>REŠI UGANKE</a:t>
            </a:r>
            <a:endParaRPr lang="sl-SI" sz="2400" dirty="0">
              <a:solidFill>
                <a:schemeClr val="accent2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 flipV="1">
            <a:off x="12398280" y="1502756"/>
            <a:ext cx="45719" cy="17655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206" y="1221972"/>
            <a:ext cx="4241846" cy="477796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073" y="1221972"/>
            <a:ext cx="3818133" cy="477797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577400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 smtClean="0">
                <a:solidFill>
                  <a:schemeClr val="accent2"/>
                </a:solidFill>
              </a:rPr>
              <a:t>NARIŠI KOKOŠ</a:t>
            </a:r>
            <a:endParaRPr lang="sl-SI" sz="2400" dirty="0">
              <a:solidFill>
                <a:schemeClr val="accent2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 flipH="1" flipV="1">
            <a:off x="12311149" y="2934393"/>
            <a:ext cx="249382" cy="19119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sl-SI" dirty="0" smtClean="0"/>
              <a:t>        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460" y="1620982"/>
            <a:ext cx="8810415" cy="4613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945079"/>
      </p:ext>
    </p:extLst>
  </p:cSld>
  <p:clrMapOvr>
    <a:masterClrMapping/>
  </p:clrMapOvr>
</p:sld>
</file>

<file path=ppt/theme/theme1.xml><?xml version="1.0" encoding="utf-8"?>
<a:theme xmlns:a="http://schemas.openxmlformats.org/drawingml/2006/main" name="Gladk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</TotalTime>
  <Words>47</Words>
  <Application>Microsoft Office PowerPoint</Application>
  <PresentationFormat>Širokozaslonsko</PresentationFormat>
  <Paragraphs>6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Gladko</vt:lpstr>
      <vt:lpstr>Podaljšano bivanje 1.razred  PREDLOG ZA IGRO: POTREBUJEŠ LEGO KOCKE, SLAMICO IN PINK PONG ŽOGICO. IZ LEGO KOCK SESTAVI MOSTOVE. SKOZI SLAMICO PIHAJ ZRAK IN SKOZNJE POSKUŠAJ SPRAVITI ŽOGICO.   </vt:lpstr>
      <vt:lpstr>REŠI UGANKE</vt:lpstr>
      <vt:lpstr>NARIŠI KOKOŠ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Podaljšano bivanje 1.razred  PREDLOG ZA IGRO: POTREBUJEŠ LEGO KOCKE, SLAMICO IN PINK PONG ŽOGICO. IZ LEGO KOCK SESTAVI MOSTOVE. SKOZI SLAMICO PIHAJ ZRAK IN SKOZNJE POSKUŠAJ SPRAVITI ŽOGICO.</dc:title>
  <dc:creator>SIO</dc:creator>
  <cp:lastModifiedBy>SIO</cp:lastModifiedBy>
  <cp:revision>2</cp:revision>
  <dcterms:created xsi:type="dcterms:W3CDTF">2020-03-29T19:28:41Z</dcterms:created>
  <dcterms:modified xsi:type="dcterms:W3CDTF">2020-03-30T12:33:06Z</dcterms:modified>
</cp:coreProperties>
</file>