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7" d="100"/>
          <a:sy n="57" d="100"/>
        </p:scale>
        <p:origin x="6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smtClean="0"/>
              <a:t>Uredite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2A54C80-263E-416B-A8E0-580EDEADCBDC}" type="datetimeFigureOut">
              <a:rPr lang="en-US" dirty="0"/>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pPr algn="l"/>
            <a:r>
              <a:rPr lang="sl-SI" sz="4000" dirty="0" smtClean="0"/>
              <a:t>Podaljšano bivanje 1.razred</a:t>
            </a:r>
            <a:br>
              <a:rPr lang="sl-SI" sz="4000" dirty="0" smtClean="0"/>
            </a:br>
            <a:r>
              <a:rPr lang="sl-SI" sz="4000" dirty="0"/>
              <a:t/>
            </a:r>
            <a:br>
              <a:rPr lang="sl-SI" sz="4000" dirty="0"/>
            </a:br>
            <a:r>
              <a:rPr lang="sl-SI" sz="4000" dirty="0" smtClean="0"/>
              <a:t/>
            </a:r>
            <a:br>
              <a:rPr lang="sl-SI" sz="4000" dirty="0" smtClean="0"/>
            </a:br>
            <a:r>
              <a:rPr lang="sl-SI" sz="4000" dirty="0"/>
              <a:t/>
            </a:r>
            <a:br>
              <a:rPr lang="sl-SI" sz="4000" dirty="0"/>
            </a:br>
            <a:endParaRPr lang="sl-SI" sz="4000" dirty="0"/>
          </a:p>
        </p:txBody>
      </p:sp>
      <p:sp>
        <p:nvSpPr>
          <p:cNvPr id="3" name="Podnaslov 2"/>
          <p:cNvSpPr>
            <a:spLocks noGrp="1"/>
          </p:cNvSpPr>
          <p:nvPr>
            <p:ph type="subTitle" idx="1"/>
          </p:nvPr>
        </p:nvSpPr>
        <p:spPr>
          <a:xfrm>
            <a:off x="2330027" y="3227685"/>
            <a:ext cx="7766936" cy="1096899"/>
          </a:xfrm>
        </p:spPr>
        <p:txBody>
          <a:bodyPr/>
          <a:lstStyle/>
          <a:p>
            <a:r>
              <a:rPr lang="sl-SI" dirty="0" smtClean="0"/>
              <a:t> </a:t>
            </a:r>
            <a:endParaRPr lang="sl-SI"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301" y="1582886"/>
            <a:ext cx="3730467" cy="5275114"/>
          </a:xfrm>
          <a:prstGeom prst="rect">
            <a:avLst/>
          </a:prstGeom>
        </p:spPr>
      </p:pic>
    </p:spTree>
    <p:extLst>
      <p:ext uri="{BB962C8B-B14F-4D97-AF65-F5344CB8AC3E}">
        <p14:creationId xmlns:p14="http://schemas.microsoft.com/office/powerpoint/2010/main" val="3025689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z="2400" dirty="0" smtClean="0"/>
              <a:t>GOZDNA RISBA</a:t>
            </a:r>
            <a:br>
              <a:rPr lang="sl-SI" sz="2400" dirty="0" smtClean="0"/>
            </a:br>
            <a:r>
              <a:rPr lang="sl-SI" sz="1800" dirty="0" smtClean="0">
                <a:solidFill>
                  <a:schemeClr val="tx1"/>
                </a:solidFill>
              </a:rPr>
              <a:t>V GOZDU POIŠČI NARAVNE MATERIALE (KAMENJE, PESEK, SUHE VEJICE, LISTJE, POLŽJE HIŠICE….) IN IZ NJIH USTVARI UMETNIJO. MOTIV IZBERI SAM (MANDALE, TVOJE IME, HIŠO, ŽIVAL, AVTO….). PREPUSTI SE DOMIŠLJIJI.ŽELIM TI PRIJETNO USTVARJANJE NA SVEŽEM ZRAKU.</a:t>
            </a:r>
            <a:r>
              <a:rPr lang="sl-SI" sz="2400" dirty="0"/>
              <a:t/>
            </a:r>
            <a:br>
              <a:rPr lang="sl-SI" sz="2400" dirty="0"/>
            </a:br>
            <a:endParaRPr lang="sl-SI" sz="2400" dirty="0"/>
          </a:p>
        </p:txBody>
      </p:sp>
      <p:pic>
        <p:nvPicPr>
          <p:cNvPr id="8" name="Označba mesta vsebine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843" y="2152996"/>
            <a:ext cx="4360719" cy="22712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Slika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819" y="4705003"/>
            <a:ext cx="2282358" cy="18449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Slika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478309" y="3346440"/>
            <a:ext cx="4469549" cy="20826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Slika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1239" y="2152996"/>
            <a:ext cx="2162578" cy="23608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Slika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1239" y="4736407"/>
            <a:ext cx="2598395" cy="1660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2632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15636" y="202275"/>
            <a:ext cx="8858366" cy="6921731"/>
          </a:xfrm>
        </p:spPr>
        <p:txBody>
          <a:bodyPr/>
          <a:lstStyle/>
          <a:p>
            <a:r>
              <a:rPr lang="sl-SI" sz="2400" dirty="0" smtClean="0"/>
              <a:t>POVEŽI DEŽNIKE IN ŠKORNJE Z NJIHOVIMI SENCAMI!</a:t>
            </a:r>
            <a:endParaRPr lang="sl-SI" sz="2400" dirty="0"/>
          </a:p>
        </p:txBody>
      </p:sp>
      <p:sp>
        <p:nvSpPr>
          <p:cNvPr id="3" name="Označba mesta vsebine 2"/>
          <p:cNvSpPr>
            <a:spLocks noGrp="1"/>
          </p:cNvSpPr>
          <p:nvPr>
            <p:ph idx="1"/>
          </p:nvPr>
        </p:nvSpPr>
        <p:spPr>
          <a:xfrm>
            <a:off x="9617824" y="5926975"/>
            <a:ext cx="457199" cy="114387"/>
          </a:xfrm>
        </p:spPr>
        <p:txBody>
          <a:bodyPr>
            <a:normAutofit fontScale="25000" lnSpcReduction="20000"/>
          </a:bodyPr>
          <a:lstStyle/>
          <a:p>
            <a:r>
              <a:rPr lang="sl-SI" sz="2400" dirty="0" smtClean="0">
                <a:solidFill>
                  <a:schemeClr val="accent1"/>
                </a:solidFill>
              </a:rPr>
              <a:t>po</a:t>
            </a:r>
            <a:endParaRPr lang="sl-SI" sz="2400" dirty="0">
              <a:solidFill>
                <a:schemeClr val="accent1"/>
              </a:solidFill>
            </a:endParaRP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796" y="798022"/>
            <a:ext cx="5674230" cy="58369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2296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7334" y="609599"/>
            <a:ext cx="8596668" cy="1917469"/>
          </a:xfrm>
        </p:spPr>
        <p:txBody>
          <a:bodyPr>
            <a:normAutofit/>
          </a:bodyPr>
          <a:lstStyle/>
          <a:p>
            <a:r>
              <a:rPr lang="sl-SI" sz="2400" dirty="0" smtClean="0"/>
              <a:t>SADNA NABODALA</a:t>
            </a:r>
            <a:br>
              <a:rPr lang="sl-SI" sz="2400" dirty="0" smtClean="0"/>
            </a:br>
            <a:r>
              <a:rPr lang="sl-SI" sz="2400" dirty="0" smtClean="0">
                <a:solidFill>
                  <a:schemeClr val="tx1"/>
                </a:solidFill>
              </a:rPr>
              <a:t>SADJE OPERI, OLUPI, NAREŽI IN NANIZJ NA PALČKO. ČE PALČKE NIMAŠ SI OGLEJ NEKAJ PREDLOGOV ZA DEKORACIJO NA KROŽNIKU.</a:t>
            </a:r>
            <a:r>
              <a:rPr lang="sl-SI" sz="2400" dirty="0" smtClean="0"/>
              <a:t> DOBER TEK TI ŽELIM </a:t>
            </a:r>
            <a:r>
              <a:rPr lang="sl-SI" sz="2400" dirty="0" smtClean="0">
                <a:sym typeface="Wingdings" panose="05000000000000000000" pitchFamily="2" charset="2"/>
              </a:rPr>
              <a:t></a:t>
            </a:r>
            <a:endParaRPr lang="sl-SI" sz="2400" dirty="0"/>
          </a:p>
        </p:txBody>
      </p:sp>
      <p:pic>
        <p:nvPicPr>
          <p:cNvPr id="7" name="Označba mesta vsebine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5787" y="2376719"/>
            <a:ext cx="3541516" cy="3477572"/>
          </a:xfrm>
        </p:spPr>
      </p:pic>
      <p:pic>
        <p:nvPicPr>
          <p:cNvPr id="8" name="Slika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29" y="2376719"/>
            <a:ext cx="2385934" cy="1587731"/>
          </a:xfrm>
          <a:prstGeom prst="rect">
            <a:avLst/>
          </a:prstGeom>
        </p:spPr>
      </p:pic>
      <p:pic>
        <p:nvPicPr>
          <p:cNvPr id="10" name="Slika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1527" y="2372507"/>
            <a:ext cx="3477572" cy="3477572"/>
          </a:xfrm>
          <a:prstGeom prst="rect">
            <a:avLst/>
          </a:prstGeom>
        </p:spPr>
      </p:pic>
      <p:pic>
        <p:nvPicPr>
          <p:cNvPr id="11" name="Slika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5381" y="3834937"/>
            <a:ext cx="1390145" cy="1390145"/>
          </a:xfrm>
          <a:prstGeom prst="rect">
            <a:avLst/>
          </a:prstGeom>
        </p:spPr>
      </p:pic>
      <p:pic>
        <p:nvPicPr>
          <p:cNvPr id="12" name="Slika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13323" y="2372507"/>
            <a:ext cx="1372203" cy="1382840"/>
          </a:xfrm>
          <a:prstGeom prst="rect">
            <a:avLst/>
          </a:prstGeom>
        </p:spPr>
      </p:pic>
      <p:pic>
        <p:nvPicPr>
          <p:cNvPr id="13" name="Slika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5629" y="4143839"/>
            <a:ext cx="2385934" cy="1587731"/>
          </a:xfrm>
          <a:prstGeom prst="rect">
            <a:avLst/>
          </a:prstGeom>
        </p:spPr>
      </p:pic>
    </p:spTree>
    <p:extLst>
      <p:ext uri="{BB962C8B-B14F-4D97-AF65-F5344CB8AC3E}">
        <p14:creationId xmlns:p14="http://schemas.microsoft.com/office/powerpoint/2010/main" val="1852144698"/>
      </p:ext>
    </p:extLst>
  </p:cSld>
  <p:clrMapOvr>
    <a:masterClrMapping/>
  </p:clrMapOvr>
</p:sld>
</file>

<file path=ppt/theme/theme1.xml><?xml version="1.0" encoding="utf-8"?>
<a:theme xmlns:a="http://schemas.openxmlformats.org/drawingml/2006/main" name="Gladko">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51</TotalTime>
  <Words>101</Words>
  <Application>Microsoft Office PowerPoint</Application>
  <PresentationFormat>Širokozaslonsko</PresentationFormat>
  <Paragraphs>6</Paragraphs>
  <Slides>4</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4</vt:i4>
      </vt:variant>
    </vt:vector>
  </HeadingPairs>
  <TitlesOfParts>
    <vt:vector size="9" baseType="lpstr">
      <vt:lpstr>Arial</vt:lpstr>
      <vt:lpstr>Trebuchet MS</vt:lpstr>
      <vt:lpstr>Wingdings</vt:lpstr>
      <vt:lpstr>Wingdings 3</vt:lpstr>
      <vt:lpstr>Gladko</vt:lpstr>
      <vt:lpstr>Podaljšano bivanje 1.razred    </vt:lpstr>
      <vt:lpstr>GOZDNA RISBA V GOZDU POIŠČI NARAVNE MATERIALE (KAMENJE, PESEK, SUHE VEJICE, LISTJE, POLŽJE HIŠICE….) IN IZ NJIH USTVARI UMETNIJO. MOTIV IZBERI SAM (MANDALE, TVOJE IME, HIŠO, ŽIVAL, AVTO….). PREPUSTI SE DOMIŠLJIJI.ŽELIM TI PRIJETNO USTVARJANJE NA SVEŽEM ZRAKU. </vt:lpstr>
      <vt:lpstr>POVEŽI DEŽNIKE IN ŠKORNJE Z NJIHOVIMI SENCAMI!</vt:lpstr>
      <vt:lpstr>SADNA NABODALA SADJE OPERI, OLUPI, NAREŽI IN NANIZJ NA PALČKO. ČE PALČKE NIMAŠ SI OGLEJ NEKAJ PREDLOGOV ZA DEKORACIJO NA KROŽNIKU. DOBER TEK TI ŽELIM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Podaljšano bivanje 1.razred</dc:title>
  <dc:creator>SIO</dc:creator>
  <cp:lastModifiedBy>SIO</cp:lastModifiedBy>
  <cp:revision>7</cp:revision>
  <dcterms:created xsi:type="dcterms:W3CDTF">2020-04-23T13:35:37Z</dcterms:created>
  <dcterms:modified xsi:type="dcterms:W3CDTF">2020-05-02T17:51:15Z</dcterms:modified>
</cp:coreProperties>
</file>