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7VAEIkGmXn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2400" dirty="0" smtClean="0">
                <a:solidFill>
                  <a:schemeClr val="accent2"/>
                </a:solidFill>
              </a:rPr>
              <a:t>TELOVADI S PLIŠKOTOM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1800" dirty="0">
                <a:hlinkClick r:id="rId2"/>
              </a:rPr>
              <a:t>https://</a:t>
            </a:r>
            <a:r>
              <a:rPr lang="sl-SI" sz="1800" dirty="0" smtClean="0">
                <a:hlinkClick r:id="rId2"/>
              </a:rPr>
              <a:t>www.youtube.com/watch?v=7VAEIkGmXno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>
                <a:solidFill>
                  <a:schemeClr val="tx1"/>
                </a:solidFill>
              </a:rPr>
              <a:t>Pojdi na povezavo, klikni z desno tipko nanjo in klikni odpri </a:t>
            </a:r>
            <a:r>
              <a:rPr lang="sl-SI" sz="1800" dirty="0" smtClean="0">
                <a:solidFill>
                  <a:schemeClr val="tx1"/>
                </a:solidFill>
              </a:rPr>
              <a:t>hiperpovezavo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4000" dirty="0"/>
              <a:t/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92" y="2887875"/>
            <a:ext cx="3535085" cy="27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POVEŽI PARE. IŠČI BESEDI, KI SE ZAČNETA NA ISTO ČRKO, NA PRIMER DEŽNIK IN DIAMANT. EN PREDMET OSTANE. KATERI?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1728">
            <a:off x="2357506" y="2044210"/>
            <a:ext cx="5236323" cy="3881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797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685" y="484909"/>
            <a:ext cx="8596668" cy="1320800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2"/>
                </a:solidFill>
              </a:rPr>
              <a:t>SKRITI LIKI</a:t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V SLIKI POIŠČI PREDMETE IN ŽIVALI, KI SO NARISANI SPODAJ</a:t>
            </a:r>
            <a:r>
              <a:rPr lang="sl-SI" sz="2400" dirty="0" smtClean="0">
                <a:solidFill>
                  <a:schemeClr val="tx1"/>
                </a:solidFill>
              </a:rPr>
              <a:t>.</a:t>
            </a:r>
            <a:r>
              <a:rPr lang="sl-SI" sz="2400" dirty="0" smtClean="0"/>
              <a:t/>
            </a:r>
            <a:br>
              <a:rPr lang="sl-SI" sz="2400" dirty="0" smtClean="0"/>
            </a:b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8918" y="208939"/>
            <a:ext cx="4814201" cy="7139066"/>
          </a:xfrm>
        </p:spPr>
      </p:pic>
    </p:spTree>
    <p:extLst>
      <p:ext uri="{BB962C8B-B14F-4D97-AF65-F5344CB8AC3E}">
        <p14:creationId xmlns:p14="http://schemas.microsoft.com/office/powerpoint/2010/main" val="41790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PREBERI IN SI ŠE TI IZMISLI KAKŠEN HUDOMUŠEN IZGOVOR.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07504" y="1336502"/>
            <a:ext cx="5736327" cy="5170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8482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80</Words>
  <Application>Microsoft Office PowerPoint</Application>
  <PresentationFormat>Širokozaslonsko</PresentationFormat>
  <Paragraphs>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Podaljšano bivanje 1.razred  TELOVADI S PLIŠKOTOM https://www.youtube.com/watch?v=7VAEIkGmXno Pojdi na povezavo, klikni z desno tipko nanjo in klikni odpri hiperpovezavo  </vt:lpstr>
      <vt:lpstr>POVEŽI PARE. IŠČI BESEDI, KI SE ZAČNETA NA ISTO ČRKO, NA PRIMER DEŽNIK IN DIAMANT. EN PREDMET OSTANE. KATERI?</vt:lpstr>
      <vt:lpstr>SKRITI LIKI V SLIKI POIŠČI PREDMETE IN ŽIVALI, KI SO NARISANI SPODAJ. </vt:lpstr>
      <vt:lpstr>PREBERI IN SI ŠE TI IZMISLI KAKŠEN HUDOMUŠEN IZGOVOR.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 TELOVADI S PLIŠKOTOM https://www.youtube.com/watch?v=7VAEIkGmXno Pojdi na povezavo, klikni z desno tipko nanjo in klikni odpri hiperpovezavo</dc:title>
  <dc:creator>SIO</dc:creator>
  <cp:lastModifiedBy>SIO</cp:lastModifiedBy>
  <cp:revision>3</cp:revision>
  <dcterms:created xsi:type="dcterms:W3CDTF">2020-05-04T08:42:13Z</dcterms:created>
  <dcterms:modified xsi:type="dcterms:W3CDTF">2020-05-04T12:05:12Z</dcterms:modified>
</cp:coreProperties>
</file>