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07067" y="839586"/>
            <a:ext cx="7766936" cy="1163782"/>
          </a:xfrm>
        </p:spPr>
        <p:txBody>
          <a:bodyPr/>
          <a:lstStyle/>
          <a:p>
            <a:pPr algn="l"/>
            <a:r>
              <a:rPr lang="sl-SI" sz="4000" dirty="0" smtClean="0"/>
              <a:t>Podaljšano bivanje 1.razred</a:t>
            </a:r>
            <a:endParaRPr lang="sl-SI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4" name="Slika 3" descr="Fotografija osebe Janet Čufer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114" y="2003368"/>
            <a:ext cx="4846841" cy="46301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23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dirty="0" smtClean="0"/>
              <a:t>Predlog za ustvarjanje </a:t>
            </a:r>
            <a:endParaRPr lang="sl-SI" sz="2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27" y="2160588"/>
            <a:ext cx="3144594" cy="35325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241" y="2160588"/>
            <a:ext cx="4710085" cy="35325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8597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84" y="609600"/>
            <a:ext cx="3830036" cy="5440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501" y="609600"/>
            <a:ext cx="4921922" cy="5440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72216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6140335"/>
          </a:xfrm>
        </p:spPr>
        <p:txBody>
          <a:bodyPr>
            <a:normAutofit fontScale="90000"/>
          </a:bodyPr>
          <a:lstStyle/>
          <a:p>
            <a:r>
              <a:rPr lang="sl-SI" sz="2800" dirty="0" smtClean="0"/>
              <a:t>Reši miselno uganko</a:t>
            </a:r>
            <a:br>
              <a:rPr lang="sl-SI" sz="2800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 smtClean="0"/>
              <a:t>Rešitev včerajšnje uganke: Nekdo je vzel hruško skupaj s košaro.</a:t>
            </a:r>
            <a:endParaRPr lang="sl-SI" sz="2800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267" y="1161984"/>
            <a:ext cx="4098173" cy="43397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118170185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12</Words>
  <Application>Microsoft Office PowerPoint</Application>
  <PresentationFormat>Širokozaslonsko</PresentationFormat>
  <Paragraphs>6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Gladko</vt:lpstr>
      <vt:lpstr>Podaljšano bivanje 1.razred</vt:lpstr>
      <vt:lpstr>Predlog za ustvarjanje </vt:lpstr>
      <vt:lpstr> </vt:lpstr>
      <vt:lpstr>Reši miselno uganko             Rešitev včerajšnje uganke: Nekdo je vzel hruško skupaj s košaro.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Podaljšano bivanje 1.razred</dc:title>
  <dc:creator>SIO</dc:creator>
  <cp:lastModifiedBy>SIO</cp:lastModifiedBy>
  <cp:revision>2</cp:revision>
  <dcterms:created xsi:type="dcterms:W3CDTF">2020-04-05T19:31:33Z</dcterms:created>
  <dcterms:modified xsi:type="dcterms:W3CDTF">2020-04-05T19:49:37Z</dcterms:modified>
</cp:coreProperties>
</file>