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youtube.com/watch?v=A974Qn7WGu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07067" y="2404534"/>
            <a:ext cx="7766936" cy="2743198"/>
          </a:xfrm>
        </p:spPr>
        <p:txBody>
          <a:bodyPr/>
          <a:lstStyle/>
          <a:p>
            <a:pPr algn="l"/>
            <a:r>
              <a:rPr lang="sl-SI" sz="4000" dirty="0" smtClean="0"/>
              <a:t>Podaljšano bivanje 1.razred</a:t>
            </a:r>
            <a:br>
              <a:rPr lang="sl-SI" sz="4000" dirty="0" smtClean="0"/>
            </a:br>
            <a:r>
              <a:rPr lang="sl-SI" sz="1800" dirty="0" smtClean="0"/>
              <a:t> </a:t>
            </a:r>
            <a:r>
              <a:rPr lang="sl-SI" sz="4000" dirty="0" smtClean="0"/>
              <a:t/>
            </a:r>
            <a:br>
              <a:rPr lang="sl-SI" sz="4000" dirty="0" smtClean="0"/>
            </a:br>
            <a:r>
              <a:rPr lang="sl-SI" sz="2000" dirty="0" smtClean="0">
                <a:solidFill>
                  <a:schemeClr val="tx1"/>
                </a:solidFill>
              </a:rPr>
              <a:t>ČE SE LE DA, POJDI S STARŠI NA SPREHOD PROTI GOZDU TAM POIŠČI STORŽE IN JIH MEČI ČIM DLJE. MED HOJO OBČASNO DELAJ VISOKE POSKOKE IN DOLGE SKOKE. TECI OD DREVESA DO DREVESA. KO NE GRE VEČ PA OBJEMI DREVO – JE ZDRAVO. ZABAVAJ SE. POIŠČI MANJŠO ROGOVILO, DA BOŠ LAHKO USTVARIL ZAJČKA.</a:t>
            </a:r>
            <a:r>
              <a:rPr lang="sl-SI" sz="4000" dirty="0" smtClean="0">
                <a:solidFill>
                  <a:schemeClr val="tx1"/>
                </a:solidFill>
              </a:rPr>
              <a:t/>
            </a:r>
            <a:br>
              <a:rPr lang="sl-SI" sz="4000" dirty="0" smtClean="0">
                <a:solidFill>
                  <a:schemeClr val="tx1"/>
                </a:solidFill>
              </a:rPr>
            </a:br>
            <a:r>
              <a:rPr lang="sl-SI" sz="4000" dirty="0" smtClean="0">
                <a:solidFill>
                  <a:schemeClr val="tx1"/>
                </a:solidFill>
              </a:rPr>
              <a:t/>
            </a:r>
            <a:br>
              <a:rPr lang="sl-SI" sz="4000" dirty="0" smtClean="0">
                <a:solidFill>
                  <a:schemeClr val="tx1"/>
                </a:solidFill>
              </a:rPr>
            </a:br>
            <a:r>
              <a:rPr lang="sl-SI" sz="4000" dirty="0" smtClean="0"/>
              <a:t/>
            </a:r>
            <a:br>
              <a:rPr lang="sl-SI" sz="4000" dirty="0" smtClean="0"/>
            </a:br>
            <a:r>
              <a:rPr lang="sl-SI" sz="4000" dirty="0" smtClean="0"/>
              <a:t/>
            </a:r>
            <a:br>
              <a:rPr lang="sl-SI" sz="4000" dirty="0" smtClean="0"/>
            </a:br>
            <a:endParaRPr lang="sl-SI" sz="4000" dirty="0"/>
          </a:p>
        </p:txBody>
      </p:sp>
      <p:sp>
        <p:nvSpPr>
          <p:cNvPr id="3" name="Podnaslov 2"/>
          <p:cNvSpPr>
            <a:spLocks noGrp="1"/>
          </p:cNvSpPr>
          <p:nvPr>
            <p:ph type="subTitle" idx="1"/>
          </p:nvPr>
        </p:nvSpPr>
        <p:spPr>
          <a:xfrm flipV="1">
            <a:off x="1507067" y="3308466"/>
            <a:ext cx="1186257" cy="742368"/>
          </a:xfrm>
        </p:spPr>
        <p:txBody>
          <a:bodyPr>
            <a:normAutofit fontScale="25000" lnSpcReduction="20000"/>
          </a:bodyPr>
          <a:lstStyle/>
          <a:p>
            <a:endParaRPr lang="sl-SI" dirty="0" smtClean="0"/>
          </a:p>
          <a:p>
            <a:endParaRPr lang="sl-SI" dirty="0"/>
          </a:p>
          <a:p>
            <a:endParaRPr lang="sl-SI" dirty="0" smtClean="0"/>
          </a:p>
          <a:p>
            <a:endParaRPr lang="sl-SI" dirty="0"/>
          </a:p>
          <a:p>
            <a:r>
              <a:rPr lang="sl-SI" dirty="0" smtClean="0"/>
              <a:t> </a:t>
            </a:r>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324" y="3399906"/>
            <a:ext cx="5314020" cy="2975852"/>
          </a:xfrm>
          <a:prstGeom prst="rect">
            <a:avLst/>
          </a:prstGeom>
        </p:spPr>
      </p:pic>
    </p:spTree>
    <p:extLst>
      <p:ext uri="{BB962C8B-B14F-4D97-AF65-F5344CB8AC3E}">
        <p14:creationId xmlns:p14="http://schemas.microsoft.com/office/powerpoint/2010/main" val="4150855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PREDLOG ZA USTVARJANJE:</a:t>
            </a:r>
            <a:endParaRPr lang="sl-SI" sz="2800" dirty="0"/>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4149" y="2152276"/>
            <a:ext cx="2804249" cy="3881437"/>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4020" y="2223713"/>
            <a:ext cx="3333750" cy="3810000"/>
          </a:xfrm>
          <a:prstGeom prst="rect">
            <a:avLst/>
          </a:prstGeom>
        </p:spPr>
      </p:pic>
    </p:spTree>
    <p:extLst>
      <p:ext uri="{BB962C8B-B14F-4D97-AF65-F5344CB8AC3E}">
        <p14:creationId xmlns:p14="http://schemas.microsoft.com/office/powerpoint/2010/main" val="41063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dirty="0" smtClean="0"/>
              <a:t>NA SPLETNI POVEZAVI SI OGLEJ INFOGROM: VELIKA NOČ</a:t>
            </a:r>
            <a:br>
              <a:rPr lang="sl-SI" sz="1800" dirty="0" smtClean="0"/>
            </a:br>
            <a:r>
              <a:rPr lang="sl-SI" sz="1800" dirty="0">
                <a:hlinkClick r:id="rId2"/>
              </a:rPr>
              <a:t>https://</a:t>
            </a:r>
            <a:r>
              <a:rPr lang="sl-SI" sz="1800" dirty="0" smtClean="0">
                <a:hlinkClick r:id="rId2"/>
              </a:rPr>
              <a:t>www.youtube.com/watch?v=A974Qn7WGu0</a:t>
            </a:r>
            <a:r>
              <a:rPr lang="sl-SI" sz="1800" dirty="0" smtClean="0"/>
              <a:t/>
            </a:r>
            <a:br>
              <a:rPr lang="sl-SI" sz="1800" dirty="0" smtClean="0"/>
            </a:br>
            <a:r>
              <a:rPr lang="sl-SI" sz="1800" dirty="0">
                <a:solidFill>
                  <a:schemeClr val="tx1"/>
                </a:solidFill>
              </a:rPr>
              <a:t>Pojdi na povezavo, klikni z desno tipko miške nanjo in klikni odpri hiperpovezavo</a:t>
            </a:r>
          </a:p>
        </p:txBody>
      </p:sp>
      <p:sp>
        <p:nvSpPr>
          <p:cNvPr id="5" name="Označba mesta vsebine 4"/>
          <p:cNvSpPr>
            <a:spLocks noGrp="1"/>
          </p:cNvSpPr>
          <p:nvPr>
            <p:ph idx="1"/>
          </p:nvPr>
        </p:nvSpPr>
        <p:spPr/>
        <p:txBody>
          <a:bodyPr/>
          <a:lstStyle/>
          <a:p>
            <a:pPr marL="0" indent="0">
              <a:buNone/>
            </a:pPr>
            <a:r>
              <a:rPr lang="sl-SI" dirty="0"/>
              <a:t> </a:t>
            </a:r>
          </a:p>
        </p:txBody>
      </p:sp>
      <p:pic>
        <p:nvPicPr>
          <p:cNvPr id="6" name="Slik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4411" y="1681625"/>
            <a:ext cx="6858000" cy="4838700"/>
          </a:xfrm>
          <a:prstGeom prst="rect">
            <a:avLst/>
          </a:prstGeom>
        </p:spPr>
      </p:pic>
    </p:spTree>
    <p:extLst>
      <p:ext uri="{BB962C8B-B14F-4D97-AF65-F5344CB8AC3E}">
        <p14:creationId xmlns:p14="http://schemas.microsoft.com/office/powerpoint/2010/main" val="344454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06275" y="617912"/>
            <a:ext cx="8596668" cy="1320800"/>
          </a:xfrm>
        </p:spPr>
        <p:txBody>
          <a:bodyPr>
            <a:normAutofit/>
          </a:bodyPr>
          <a:lstStyle/>
          <a:p>
            <a:r>
              <a:rPr lang="sl-SI" sz="1800" dirty="0" smtClean="0">
                <a:solidFill>
                  <a:schemeClr val="tx1"/>
                </a:solidFill>
              </a:rPr>
              <a:t>ZA TISTE KI IMAJO TISKALNIK</a:t>
            </a:r>
            <a:endParaRPr lang="sl-SI" sz="1800" dirty="0">
              <a:solidFill>
                <a:schemeClr val="tx1"/>
              </a:solidFill>
            </a:endParaRPr>
          </a:p>
        </p:txBody>
      </p:sp>
      <p:sp>
        <p:nvSpPr>
          <p:cNvPr id="3" name="Označba mesta vsebine 2"/>
          <p:cNvSpPr>
            <a:spLocks noGrp="1"/>
          </p:cNvSpPr>
          <p:nvPr>
            <p:ph idx="1"/>
          </p:nvPr>
        </p:nvSpPr>
        <p:spPr/>
        <p:txBody>
          <a:bodyPr/>
          <a:lstStyle/>
          <a:p>
            <a:pPr marL="0" indent="0">
              <a:buNone/>
            </a:pPr>
            <a:r>
              <a:rPr lang="sl-SI" dirty="0" smtClean="0"/>
              <a:t> </a:t>
            </a:r>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89488" y="618741"/>
            <a:ext cx="5471817" cy="6522806"/>
          </a:xfrm>
          <a:prstGeom prst="rect">
            <a:avLst/>
          </a:prstGeom>
        </p:spPr>
      </p:pic>
    </p:spTree>
    <p:extLst>
      <p:ext uri="{BB962C8B-B14F-4D97-AF65-F5344CB8AC3E}">
        <p14:creationId xmlns:p14="http://schemas.microsoft.com/office/powerpoint/2010/main" val="334180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800" dirty="0" smtClean="0">
                <a:solidFill>
                  <a:schemeClr val="tx1"/>
                </a:solidFill>
              </a:rPr>
              <a:t>REŠITEV VČERAJŠNJE UGANKE:</a:t>
            </a:r>
            <a:endParaRPr lang="sl-SI" sz="1800" dirty="0">
              <a:solidFill>
                <a:schemeClr val="tx1"/>
              </a:solidFill>
            </a:endParaRPr>
          </a:p>
        </p:txBody>
      </p:sp>
      <p:sp>
        <p:nvSpPr>
          <p:cNvPr id="3" name="Označba mesta vsebine 2"/>
          <p:cNvSpPr>
            <a:spLocks noGrp="1"/>
          </p:cNvSpPr>
          <p:nvPr>
            <p:ph idx="1"/>
          </p:nvPr>
        </p:nvSpPr>
        <p:spPr/>
        <p:txBody>
          <a:bodyPr/>
          <a:lstStyle/>
          <a:p>
            <a:pPr marL="0" indent="0">
              <a:buNone/>
            </a:pPr>
            <a:r>
              <a:rPr lang="sl-SI" dirty="0"/>
              <a:t> </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522" y="1539586"/>
            <a:ext cx="4962525" cy="4610100"/>
          </a:xfrm>
          <a:prstGeom prst="rect">
            <a:avLst/>
          </a:prstGeom>
        </p:spPr>
      </p:pic>
    </p:spTree>
    <p:extLst>
      <p:ext uri="{BB962C8B-B14F-4D97-AF65-F5344CB8AC3E}">
        <p14:creationId xmlns:p14="http://schemas.microsoft.com/office/powerpoint/2010/main" val="1116888046"/>
      </p:ext>
    </p:extLst>
  </p:cSld>
  <p:clrMapOvr>
    <a:masterClrMapping/>
  </p:clrMapOvr>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116</Words>
  <Application>Microsoft Office PowerPoint</Application>
  <PresentationFormat>Širokozaslonsko</PresentationFormat>
  <Paragraphs>13</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Trebuchet MS</vt:lpstr>
      <vt:lpstr>Wingdings 3</vt:lpstr>
      <vt:lpstr>Gladko</vt:lpstr>
      <vt:lpstr>Podaljšano bivanje 1.razred   ČE SE LE DA, POJDI S STARŠI NA SPREHOD PROTI GOZDU TAM POIŠČI STORŽE IN JIH MEČI ČIM DLJE. MED HOJO OBČASNO DELAJ VISOKE POSKOKE IN DOLGE SKOKE. TECI OD DREVESA DO DREVESA. KO NE GRE VEČ PA OBJEMI DREVO – JE ZDRAVO. ZABAVAJ SE. POIŠČI MANJŠO ROGOVILO, DA BOŠ LAHKO USTVARIL ZAJČKA.    </vt:lpstr>
      <vt:lpstr>PREDLOG ZA USTVARJANJE:</vt:lpstr>
      <vt:lpstr>NA SPLETNI POVEZAVI SI OGLEJ INFOGROM: VELIKA NOČ https://www.youtube.com/watch?v=A974Qn7WGu0 Pojdi na povezavo, klikni z desno tipko miške nanjo in klikni odpri hiperpovezavo</vt:lpstr>
      <vt:lpstr>ZA TISTE KI IMAJO TISKALNIK</vt:lpstr>
      <vt:lpstr>REŠITEV VČERAJŠNJE UGANKE: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Podaljšano bivanje 1.razred če se le da, pojdi s starši na sprehod proti gozdu tam poišči</dc:title>
  <dc:creator>SIO</dc:creator>
  <cp:lastModifiedBy>SIO</cp:lastModifiedBy>
  <cp:revision>3</cp:revision>
  <dcterms:created xsi:type="dcterms:W3CDTF">2020-04-06T19:19:49Z</dcterms:created>
  <dcterms:modified xsi:type="dcterms:W3CDTF">2020-04-07T13:28:56Z</dcterms:modified>
</cp:coreProperties>
</file>