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whhsRrZfWX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76479" y="2301167"/>
            <a:ext cx="7766936" cy="1646302"/>
          </a:xfrm>
        </p:spPr>
        <p:txBody>
          <a:bodyPr/>
          <a:lstStyle/>
          <a:p>
            <a:pPr algn="l"/>
            <a:r>
              <a:rPr lang="sl-SI" sz="4000" dirty="0"/>
              <a:t>Podaljšano bivanje 1.razred</a:t>
            </a:r>
            <a:r>
              <a:rPr lang="sl-SI" sz="9600" dirty="0"/>
              <a:t/>
            </a:r>
            <a:br>
              <a:rPr lang="sl-SI" sz="9600" dirty="0"/>
            </a:br>
            <a:r>
              <a:rPr lang="sl-SI" sz="2800" dirty="0" smtClean="0">
                <a:solidFill>
                  <a:schemeClr val="accent2"/>
                </a:solidFill>
              </a:rPr>
              <a:t>TRI V VRSTO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IGRO LAHKO IGRAŠ NA VRTU ALI V HIŠI. ČE IGRAŠ ZUNAJ S PALICAMI OBLIKUJ MREŽO. V BLIŽINI POIŠČI 10 PREDMETOV (5 KAMNOV, 5 VEJIC). S SOIGRALCEM IZMENIČNO POSTAVLJATA KAMNE IN VEJICE NA PROSTA POLJA. ZMAGA TISTI, KI SVOJE 3 PREDMETE PRVI POSTAVI V VRSTO NA IGRALNEM POLJU (VODORAVNO, NAVPIČNO, DIAGONALNO). POSTAVLJAJ TAKO, DA SOIGRALCA TUDI OVIRAŠ.</a:t>
            </a:r>
            <a:r>
              <a:rPr lang="sl-SI" sz="7200" dirty="0"/>
              <a:t/>
            </a:r>
            <a:br>
              <a:rPr lang="sl-SI" sz="7200" dirty="0"/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endParaRPr lang="sl-SI" sz="1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99" y="832469"/>
            <a:ext cx="1692387" cy="2098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10" y="3457202"/>
            <a:ext cx="1869291" cy="190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29" y="4644467"/>
            <a:ext cx="3177871" cy="1733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53" y="4050833"/>
            <a:ext cx="1912486" cy="2086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3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PREDLOGI ZA USTVARJANE</a:t>
            </a:r>
            <a:r>
              <a:rPr lang="sl-SI" sz="2800" dirty="0" smtClean="0"/>
              <a:t>:</a:t>
            </a:r>
            <a:br>
              <a:rPr lang="sl-SI" sz="2800" dirty="0" smtClean="0"/>
            </a:br>
            <a:r>
              <a:rPr lang="sl-SI" sz="2800" dirty="0">
                <a:hlinkClick r:id="rId2"/>
              </a:rPr>
              <a:t>https://</a:t>
            </a:r>
            <a:r>
              <a:rPr lang="sl-SI" sz="2800" dirty="0" smtClean="0">
                <a:hlinkClick r:id="rId2"/>
              </a:rPr>
              <a:t>www.youtube.com/watch?v=whhsRrZfWXM</a:t>
            </a:r>
            <a:r>
              <a:rPr lang="sl-SI" sz="2800" dirty="0">
                <a:hlinkClick r:id="rId2"/>
              </a:rPr>
              <a:t/>
            </a:r>
            <a:br>
              <a:rPr lang="sl-SI" sz="2800" dirty="0">
                <a:hlinkClick r:id="rId2"/>
              </a:rPr>
            </a:br>
            <a:r>
              <a:rPr lang="sl-SI" sz="2000" dirty="0">
                <a:solidFill>
                  <a:schemeClr val="tx1"/>
                </a:solidFill>
              </a:rPr>
              <a:t>Pojdi na povezavo, klikni z desno tipko miške nanjo in klikni odpri hiperpovezavo</a:t>
            </a:r>
            <a:endParaRPr lang="sl-SI" sz="2000" dirty="0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2" y="2160589"/>
            <a:ext cx="3287683" cy="36933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62" y="2160589"/>
            <a:ext cx="1819171" cy="21349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64" y="2160589"/>
            <a:ext cx="1654769" cy="21190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8" y="4428877"/>
            <a:ext cx="1466130" cy="23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3587" y="545990"/>
            <a:ext cx="8596668" cy="1320800"/>
          </a:xfrm>
        </p:spPr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tx1"/>
                </a:solidFill>
              </a:rPr>
              <a:t> </a:t>
            </a:r>
            <a:endParaRPr lang="sl-SI" sz="18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833414" y="230371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8" y="935329"/>
            <a:ext cx="4473801" cy="51800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1364294"/>
            <a:ext cx="4047214" cy="47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 </a:t>
            </a:r>
            <a:endParaRPr lang="sl-SI" sz="1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94" y="1940208"/>
            <a:ext cx="3236979" cy="43215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9" y="599792"/>
            <a:ext cx="4121557" cy="11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108</Words>
  <Application>Microsoft Office PowerPoint</Application>
  <PresentationFormat>Širokozaslonsko</PresentationFormat>
  <Paragraphs>8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TRI V VRSTO IGRO LAHKO IGRAŠ NA VRTU ALI V HIŠI. ČE IGRAŠ ZUNAJ S PALICAMI OBLIKUJ MREŽO. V BLIŽINI POIŠČI 10 PREDMETOV (5 KAMNOV, 5 VEJIC). S SOIGRALCEM IZMENIČNO POSTAVLJATA KAMNE IN VEJICE NA PROSTA POLJA. ZMAGA TISTI, KI SVOJE 3 PREDMETE PRVI POSTAVI V VRSTO NA IGRALNEM POLJU (VODORAVNO, NAVPIČNO, DIAGONALNO). POSTAVLJAJ TAKO, DA SOIGRALCA TUDI OVIRAŠ.  </vt:lpstr>
      <vt:lpstr>PREDLOGI ZA USTVARJANE: https://www.youtube.com/watch?v=whhsRrZfWXM Pojdi na povezavo, klikni z desno tipko miške nanjo in klikni odpri hiperpovezavo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naravni 3 v vrsto pojdi v naravo in poišči katerekoli materiale. Potreboval boš 6 stvari na primer (liste, storže..) od tega se jih mora pol razlikovati. Igro se lahko igraš s komerkoli v družini.</dc:title>
  <dc:creator>SIO</dc:creator>
  <cp:lastModifiedBy>SIO</cp:lastModifiedBy>
  <cp:revision>6</cp:revision>
  <dcterms:created xsi:type="dcterms:W3CDTF">2020-04-07T17:02:13Z</dcterms:created>
  <dcterms:modified xsi:type="dcterms:W3CDTF">2020-04-08T13:39:17Z</dcterms:modified>
</cp:coreProperties>
</file>