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64DC-8DC3-476A-9039-A26AFF9439A6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977E-92F8-4F7F-867C-A57FA1EB5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70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64DC-8DC3-476A-9039-A26AFF9439A6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977E-92F8-4F7F-867C-A57FA1EB5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42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64DC-8DC3-476A-9039-A26AFF9439A6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977E-92F8-4F7F-867C-A57FA1EB5866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96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64DC-8DC3-476A-9039-A26AFF9439A6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977E-92F8-4F7F-867C-A57FA1EB5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3982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64DC-8DC3-476A-9039-A26AFF9439A6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977E-92F8-4F7F-867C-A57FA1EB5866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9197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64DC-8DC3-476A-9039-A26AFF9439A6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977E-92F8-4F7F-867C-A57FA1EB5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7202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64DC-8DC3-476A-9039-A26AFF9439A6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977E-92F8-4F7F-867C-A57FA1EB5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4900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64DC-8DC3-476A-9039-A26AFF9439A6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977E-92F8-4F7F-867C-A57FA1EB5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774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64DC-8DC3-476A-9039-A26AFF9439A6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977E-92F8-4F7F-867C-A57FA1EB5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994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64DC-8DC3-476A-9039-A26AFF9439A6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977E-92F8-4F7F-867C-A57FA1EB5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808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64DC-8DC3-476A-9039-A26AFF9439A6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977E-92F8-4F7F-867C-A57FA1EB5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3448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64DC-8DC3-476A-9039-A26AFF9439A6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977E-92F8-4F7F-867C-A57FA1EB5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391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64DC-8DC3-476A-9039-A26AFF9439A6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977E-92F8-4F7F-867C-A57FA1EB5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995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64DC-8DC3-476A-9039-A26AFF9439A6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977E-92F8-4F7F-867C-A57FA1EB5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457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64DC-8DC3-476A-9039-A26AFF9439A6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977E-92F8-4F7F-867C-A57FA1EB5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057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64DC-8DC3-476A-9039-A26AFF9439A6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977E-92F8-4F7F-867C-A57FA1EB5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993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664DC-8DC3-476A-9039-A26AFF9439A6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D7977E-92F8-4F7F-867C-A57FA1EB5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603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07067" y="290945"/>
            <a:ext cx="7766936" cy="5951913"/>
          </a:xfrm>
        </p:spPr>
        <p:txBody>
          <a:bodyPr/>
          <a:lstStyle/>
          <a:p>
            <a:pPr algn="ctr"/>
            <a:r>
              <a:rPr lang="sl-SI" sz="4000" dirty="0"/>
              <a:t/>
            </a:r>
            <a:br>
              <a:rPr lang="sl-SI" sz="4000" dirty="0"/>
            </a:br>
            <a:r>
              <a:rPr lang="sl-SI" sz="4000" dirty="0"/>
              <a:t/>
            </a:r>
            <a:br>
              <a:rPr lang="sl-SI" sz="4000" dirty="0"/>
            </a:br>
            <a:r>
              <a:rPr lang="sl-SI" sz="4000" dirty="0"/>
              <a:t>Podaljšano bivanje 1.razred</a:t>
            </a:r>
            <a:br>
              <a:rPr lang="sl-SI" sz="4000" dirty="0"/>
            </a:br>
            <a:r>
              <a:rPr lang="sl-SI" sz="4000" dirty="0"/>
              <a:t/>
            </a:r>
            <a:br>
              <a:rPr lang="sl-SI" sz="4000" dirty="0"/>
            </a:br>
            <a:r>
              <a:rPr lang="sl-SI" sz="3500" dirty="0">
                <a:solidFill>
                  <a:schemeClr val="accent2"/>
                </a:solidFill>
              </a:rPr>
              <a:t>GUMITVIST-napni elastiko med dva stola in odskoči svojo najljubšo verzijo</a:t>
            </a:r>
            <a:br>
              <a:rPr lang="sl-SI" sz="3500" dirty="0">
                <a:solidFill>
                  <a:schemeClr val="accent2"/>
                </a:solidFill>
              </a:rPr>
            </a:br>
            <a:r>
              <a:rPr lang="sl-SI" sz="3500" dirty="0">
                <a:solidFill>
                  <a:schemeClr val="accent2"/>
                </a:solidFill>
              </a:rPr>
              <a:t/>
            </a:r>
            <a:br>
              <a:rPr lang="sl-SI" sz="3500" dirty="0">
                <a:solidFill>
                  <a:schemeClr val="accent2"/>
                </a:solidFill>
              </a:rPr>
            </a:br>
            <a:r>
              <a:rPr lang="sl-SI" sz="3500" dirty="0">
                <a:solidFill>
                  <a:schemeClr val="accent2"/>
                </a:solidFill>
              </a:rPr>
              <a:t/>
            </a:r>
            <a:br>
              <a:rPr lang="sl-SI" sz="3500" dirty="0">
                <a:solidFill>
                  <a:schemeClr val="accent2"/>
                </a:solidFill>
              </a:rPr>
            </a:br>
            <a:r>
              <a:rPr lang="sl-SI" sz="3500" dirty="0">
                <a:solidFill>
                  <a:schemeClr val="accent2"/>
                </a:solidFill>
              </a:rPr>
              <a:t/>
            </a:r>
            <a:br>
              <a:rPr lang="sl-SI" sz="3500" dirty="0">
                <a:solidFill>
                  <a:schemeClr val="accent2"/>
                </a:solidFill>
              </a:rPr>
            </a:br>
            <a:r>
              <a:rPr lang="sl-SI" sz="4000" dirty="0"/>
              <a:t/>
            </a:r>
            <a:br>
              <a:rPr lang="sl-SI" sz="4000" dirty="0"/>
            </a:br>
            <a:r>
              <a:rPr lang="sl-SI" dirty="0"/>
              <a:t>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07067" y="4921135"/>
            <a:ext cx="7766936" cy="226597"/>
          </a:xfrm>
        </p:spPr>
        <p:txBody>
          <a:bodyPr>
            <a:normAutofit fontScale="62500" lnSpcReduction="20000"/>
          </a:bodyPr>
          <a:lstStyle/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96" y="3499658"/>
            <a:ext cx="1969077" cy="108498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" y="2768138"/>
            <a:ext cx="3125586" cy="4029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153" y="2768138"/>
            <a:ext cx="3212758" cy="40316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598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767" y="709351"/>
            <a:ext cx="8596668" cy="1019695"/>
          </a:xfrm>
        </p:spPr>
        <p:txBody>
          <a:bodyPr>
            <a:normAutofit/>
          </a:bodyPr>
          <a:lstStyle/>
          <a:p>
            <a:r>
              <a:rPr lang="sl-SI" dirty="0"/>
              <a:t>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3455" y="709351"/>
            <a:ext cx="8608983" cy="3336956"/>
          </a:xfrm>
        </p:spPr>
        <p:txBody>
          <a:bodyPr>
            <a:normAutofit fontScale="85000" lnSpcReduction="20000"/>
          </a:bodyPr>
          <a:lstStyle/>
          <a:p>
            <a:r>
              <a:rPr lang="sl-SI" sz="3500" dirty="0">
                <a:solidFill>
                  <a:schemeClr val="accent2"/>
                </a:solidFill>
              </a:rPr>
              <a:t>KOLEBNICA-vadi s kolebnico, tudi najtežje kombinacije</a:t>
            </a:r>
          </a:p>
          <a:p>
            <a:endParaRPr lang="sl-SI" sz="3500" dirty="0">
              <a:solidFill>
                <a:schemeClr val="accent2"/>
              </a:solidFill>
            </a:endParaRPr>
          </a:p>
          <a:p>
            <a:r>
              <a:rPr lang="sl-SI" sz="3500" dirty="0">
                <a:solidFill>
                  <a:schemeClr val="accent2"/>
                </a:solidFill>
              </a:rPr>
              <a:t>POHOJANČEK-s starši se</a:t>
            </a:r>
          </a:p>
          <a:p>
            <a:pPr marL="0" indent="0">
              <a:buNone/>
            </a:pPr>
            <a:r>
              <a:rPr lang="sl-SI" sz="3500" dirty="0">
                <a:solidFill>
                  <a:schemeClr val="accent2"/>
                </a:solidFill>
              </a:rPr>
              <a:t>lahko pomeriš v enostavni igri.</a:t>
            </a:r>
          </a:p>
          <a:p>
            <a:pPr marL="0" indent="0">
              <a:buNone/>
            </a:pPr>
            <a:r>
              <a:rPr lang="sl-SI" sz="3500" dirty="0">
                <a:solidFill>
                  <a:schemeClr val="accent2"/>
                </a:solidFill>
              </a:rPr>
              <a:t>Zmaga tisti, ki v 2 minutah </a:t>
            </a:r>
          </a:p>
          <a:p>
            <a:pPr marL="0" indent="0">
              <a:buNone/>
            </a:pPr>
            <a:r>
              <a:rPr lang="sl-SI" sz="3500" dirty="0">
                <a:solidFill>
                  <a:schemeClr val="accent2"/>
                </a:solidFill>
              </a:rPr>
              <a:t>Večkrat pohodi nasprotnika.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233" y="1286359"/>
            <a:ext cx="2588217" cy="34594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39" y="4046307"/>
            <a:ext cx="4483608" cy="27819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391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1800" y="-150678"/>
            <a:ext cx="45719" cy="150678"/>
          </a:xfrm>
        </p:spPr>
        <p:txBody>
          <a:bodyPr>
            <a:normAutofit fontScale="90000"/>
          </a:bodyPr>
          <a:lstStyle/>
          <a:p>
            <a:r>
              <a:rPr lang="sl-SI" dirty="0"/>
              <a:t>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216977"/>
            <a:ext cx="8596668" cy="5824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500" dirty="0"/>
              <a:t>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38093" y="696544"/>
            <a:ext cx="5875149" cy="5604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0083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H="1">
            <a:off x="2125649" y="-216976"/>
            <a:ext cx="45719" cy="216976"/>
          </a:xfrm>
        </p:spPr>
        <p:txBody>
          <a:bodyPr>
            <a:normAutofit fontScale="90000"/>
          </a:bodyPr>
          <a:lstStyle/>
          <a:p>
            <a:r>
              <a:rPr lang="sl-SI" dirty="0"/>
              <a:t>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216977"/>
            <a:ext cx="8596668" cy="5824386"/>
          </a:xfrm>
        </p:spPr>
        <p:txBody>
          <a:bodyPr>
            <a:normAutofit/>
          </a:bodyPr>
          <a:lstStyle/>
          <a:p>
            <a:r>
              <a:rPr lang="sl-SI" sz="3500" dirty="0">
                <a:solidFill>
                  <a:schemeClr val="accent2"/>
                </a:solidFill>
              </a:rPr>
              <a:t>Nekdo naj ti prebere pesmico. Ti pa bodi ilustrator in nariši Jakoba. Tebi in vsem tvojim želim, da ostanete zdravi.</a:t>
            </a:r>
          </a:p>
          <a:p>
            <a:endParaRPr lang="sl-SI" sz="3500" dirty="0">
              <a:solidFill>
                <a:schemeClr val="accent2"/>
              </a:solidFill>
            </a:endParaRPr>
          </a:p>
          <a:p>
            <a:endParaRPr lang="sl-SI" sz="3500" dirty="0">
              <a:solidFill>
                <a:schemeClr val="accent2"/>
              </a:solidFill>
            </a:endParaRPr>
          </a:p>
          <a:p>
            <a:r>
              <a:rPr lang="sl-SI" sz="2000" dirty="0">
                <a:solidFill>
                  <a:schemeClr val="tx1"/>
                </a:solidFill>
              </a:rPr>
              <a:t>Naloge v OPB-ju niso obvezne. Lahko rešiš vse ali pa nobene. Njihov namen je, da ti pomagajo preganjati dolgčas in te vzpodbudijo pri ustvarjanju.</a:t>
            </a:r>
          </a:p>
          <a:p>
            <a:pPr marL="0" indent="0">
              <a:buNone/>
            </a:pPr>
            <a:r>
              <a:rPr lang="sl-SI" sz="2000" dirty="0">
                <a:solidFill>
                  <a:schemeClr val="tx1"/>
                </a:solidFill>
              </a:rPr>
              <a:t>                       </a:t>
            </a:r>
            <a:r>
              <a:rPr lang="sl-SI" sz="1500" dirty="0">
                <a:solidFill>
                  <a:schemeClr val="tx1"/>
                </a:solidFill>
              </a:rPr>
              <a:t> Lep pozdrav učiteljica Nataša</a:t>
            </a:r>
          </a:p>
        </p:txBody>
      </p:sp>
    </p:spTree>
    <p:extLst>
      <p:ext uri="{BB962C8B-B14F-4D97-AF65-F5344CB8AC3E}">
        <p14:creationId xmlns:p14="http://schemas.microsoft.com/office/powerpoint/2010/main" val="1080484170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111</Words>
  <Application>Microsoft Office PowerPoint</Application>
  <PresentationFormat>Širokozaslonsko</PresentationFormat>
  <Paragraphs>16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Gladko</vt:lpstr>
      <vt:lpstr>  Podaljšano bivanje 1.razred  GUMITVIST-napni elastiko med dva stola in odskoči svojo najljubšo verzijo     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Podaljšano bivanje 1.razred  GUMITVIST-napni elastiko med dva stola in odskoči svojo najljubšo verzijo</dc:title>
  <dc:creator>SIO</dc:creator>
  <cp:lastModifiedBy>SIO</cp:lastModifiedBy>
  <cp:revision>6</cp:revision>
  <dcterms:created xsi:type="dcterms:W3CDTF">2020-03-22T20:31:03Z</dcterms:created>
  <dcterms:modified xsi:type="dcterms:W3CDTF">2020-03-23T13:44:34Z</dcterms:modified>
</cp:coreProperties>
</file>