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sz="3500" dirty="0"/>
              <a:t>Podaljšano bivanje 1.razred</a:t>
            </a:r>
            <a:br>
              <a:rPr lang="sl-SI" sz="3500" dirty="0"/>
            </a:br>
            <a:r>
              <a:rPr lang="sl-SI" sz="4000" dirty="0">
                <a:solidFill>
                  <a:schemeClr val="accent2"/>
                </a:solidFill>
              </a:rPr>
              <a:t>Gibanje na prostem</a:t>
            </a:r>
            <a:br>
              <a:rPr lang="sl-SI" sz="4000" dirty="0">
                <a:solidFill>
                  <a:schemeClr val="accent2"/>
                </a:solidFill>
              </a:rPr>
            </a:br>
            <a:r>
              <a:rPr lang="sl-SI" sz="2000" dirty="0">
                <a:solidFill>
                  <a:schemeClr val="tx1"/>
                </a:solidFill>
              </a:rPr>
              <a:t>Bodi športno aktiven in podaj se v naravo(hoja, tek, pohod). Upoštevaj priporočila in navodila NIJZ.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flipV="1">
            <a:off x="3806921" y="-54186"/>
            <a:ext cx="7766936" cy="45719"/>
          </a:xfrm>
        </p:spPr>
        <p:txBody>
          <a:bodyPr>
            <a:normAutofit fontScale="25000" lnSpcReduction="20000"/>
          </a:bodyPr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0837"/>
            <a:ext cx="3383280" cy="280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5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Pasji kviz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271" y="1930400"/>
            <a:ext cx="3114594" cy="421137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111" y="1930400"/>
            <a:ext cx="3076522" cy="421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53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Predlog za ustvarjanje:</a:t>
            </a:r>
            <a:br>
              <a:rPr lang="sl-SI" dirty="0"/>
            </a:br>
            <a:r>
              <a:rPr lang="sl-SI" dirty="0">
                <a:solidFill>
                  <a:schemeClr val="tx1"/>
                </a:solidFill>
              </a:rPr>
              <a:t>origami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Origami je japonska umetnost zgibanja lista papirja. Po korakih izdelaj psa.</a:t>
            </a:r>
          </a:p>
          <a:p>
            <a:r>
              <a:rPr lang="sl-SI" dirty="0"/>
              <a:t>Papir naj ima obliko kvadrata.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084" y="2571249"/>
            <a:ext cx="2832003" cy="424780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338" y="2532303"/>
            <a:ext cx="3388921" cy="432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14210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54</Words>
  <Application>Microsoft Office PowerPoint</Application>
  <PresentationFormat>Širokozaslonsko</PresentationFormat>
  <Paragraphs>5</Paragraphs>
  <Slides>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Gladko</vt:lpstr>
      <vt:lpstr>Podaljšano bivanje 1.razred Gibanje na prostem Bodi športno aktiven in podaj se v naravo(hoja, tek, pohod). Upoštevaj priporočila in navodila NIJZ.</vt:lpstr>
      <vt:lpstr>Pasji kviz</vt:lpstr>
      <vt:lpstr>Predlog za ustvarjanje: origami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Podaljšano bivanje 1.razred Gibanje na prostem Bodi.</dc:title>
  <dc:creator>SIO</dc:creator>
  <cp:lastModifiedBy>SIO</cp:lastModifiedBy>
  <cp:revision>2</cp:revision>
  <dcterms:created xsi:type="dcterms:W3CDTF">2020-03-17T10:24:41Z</dcterms:created>
  <dcterms:modified xsi:type="dcterms:W3CDTF">2020-03-18T09:59:55Z</dcterms:modified>
</cp:coreProperties>
</file>