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i7fCZ3y1y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1404851"/>
            <a:ext cx="7766936" cy="1463040"/>
          </a:xfrm>
        </p:spPr>
        <p:txBody>
          <a:bodyPr/>
          <a:lstStyle/>
          <a:p>
            <a:pPr algn="ctr"/>
            <a:r>
              <a:rPr lang="sl-SI" sz="3500" dirty="0" smtClean="0"/>
              <a:t>Podaljšano bivanje 1.razred</a:t>
            </a:r>
            <a:br>
              <a:rPr lang="sl-SI" sz="3500" dirty="0" smtClean="0"/>
            </a:br>
            <a:r>
              <a:rPr lang="sl-SI" sz="3500" dirty="0">
                <a:solidFill>
                  <a:schemeClr val="accent2"/>
                </a:solidFill>
              </a:rPr>
              <a:t>Predlog za malico: mini pizza kruhki</a:t>
            </a:r>
            <a:r>
              <a:rPr lang="sl-SI" sz="4000" dirty="0" smtClean="0">
                <a:solidFill>
                  <a:schemeClr val="accent2"/>
                </a:solidFill>
              </a:rPr>
              <a:t/>
            </a:r>
            <a:br>
              <a:rPr lang="sl-SI" sz="4000" dirty="0" smtClean="0">
                <a:solidFill>
                  <a:schemeClr val="accent2"/>
                </a:solidFill>
              </a:rPr>
            </a:br>
            <a:endParaRPr lang="sl-SI" sz="4000" dirty="0">
              <a:solidFill>
                <a:schemeClr val="accent2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7067" y="2801389"/>
            <a:ext cx="7766936" cy="3632662"/>
          </a:xfrm>
        </p:spPr>
        <p:txBody>
          <a:bodyPr>
            <a:normAutofit/>
          </a:bodyPr>
          <a:lstStyle/>
          <a:p>
            <a:pPr algn="l"/>
            <a:r>
              <a:rPr lang="sl-SI" dirty="0" smtClean="0"/>
              <a:t>Recept: 20 dag šunke(ali druge salame)</a:t>
            </a:r>
          </a:p>
          <a:p>
            <a:pPr algn="l"/>
            <a:r>
              <a:rPr lang="sl-SI" dirty="0" smtClean="0"/>
              <a:t>             10 dag mortadele</a:t>
            </a:r>
          </a:p>
          <a:p>
            <a:pPr algn="l"/>
            <a:r>
              <a:rPr lang="sl-SI" dirty="0" smtClean="0"/>
              <a:t>             20 dag sira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1 žlica ajvarja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1 žlica gorčice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1 žlica origana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majoneza</a:t>
            </a:r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1 trdo kuhano jajce   </a:t>
            </a:r>
          </a:p>
        </p:txBody>
      </p:sp>
    </p:spTree>
    <p:extLst>
      <p:ext uri="{BB962C8B-B14F-4D97-AF65-F5344CB8AC3E}">
        <p14:creationId xmlns:p14="http://schemas.microsoft.com/office/powerpoint/2010/main" val="325536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65767"/>
          </a:xfrm>
        </p:spPr>
        <p:txBody>
          <a:bodyPr>
            <a:normAutofit/>
          </a:bodyPr>
          <a:lstStyle/>
          <a:p>
            <a:r>
              <a:rPr lang="sl-SI" sz="2000" dirty="0" smtClean="0"/>
              <a:t>1. Na manjše koščke razreži salamo, sir in trdo kuhano jajce.</a:t>
            </a:r>
            <a:br>
              <a:rPr lang="sl-SI" sz="2000" dirty="0" smtClean="0"/>
            </a:br>
            <a:r>
              <a:rPr lang="sl-SI" sz="2000" dirty="0" smtClean="0"/>
              <a:t>                                   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>                                2.Dodaj ajvar, gorčico, origano in majonezo.               </a:t>
            </a:r>
            <a:br>
              <a:rPr lang="sl-SI" sz="2000" dirty="0" smtClean="0"/>
            </a:br>
            <a:r>
              <a:rPr lang="sl-SI" sz="2000" dirty="0" smtClean="0"/>
              <a:t>                                   Majoneze naj bo več kot ajvarja in gorčice.</a:t>
            </a: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>3. Zmešaj in namaži na kruhke.</a:t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                                       4.Daj v pečico                  5. DOBER TEK</a:t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>   </a:t>
            </a:r>
            <a:endParaRPr lang="sl-SI" sz="2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15" y="988550"/>
            <a:ext cx="2087509" cy="178790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14" y="1896298"/>
            <a:ext cx="2111434" cy="17603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5" y="3397134"/>
            <a:ext cx="2557549" cy="19146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96" y="4627419"/>
            <a:ext cx="2310783" cy="16791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37" y="4594167"/>
            <a:ext cx="2459553" cy="18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500" dirty="0" smtClean="0">
                <a:solidFill>
                  <a:schemeClr val="accent2"/>
                </a:solidFill>
              </a:rPr>
              <a:t>Predlog za poslušanje pravljice:</a:t>
            </a:r>
            <a:br>
              <a:rPr lang="sl-SI" sz="3500" dirty="0" smtClean="0">
                <a:solidFill>
                  <a:schemeClr val="accent2"/>
                </a:solidFill>
              </a:rPr>
            </a:br>
            <a:r>
              <a:rPr lang="sl-SI" sz="3500" dirty="0" smtClean="0">
                <a:solidFill>
                  <a:schemeClr val="accent2"/>
                </a:solidFill>
              </a:rPr>
              <a:t>Bodi prijazen</a:t>
            </a:r>
            <a:r>
              <a:rPr lang="sl-SI" sz="35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sl-SI" sz="3500" dirty="0">
              <a:solidFill>
                <a:schemeClr val="accent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Vsi drugačni, vsi enaki, vsi prijazni. Predlagam, da pred spanjem poslušaš pravljico.</a:t>
            </a:r>
          </a:p>
          <a:p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www.youtube.com/watch?v=i7fCZ3y1yyA</a:t>
            </a:r>
            <a:endParaRPr lang="sl-SI" sz="2000" dirty="0" smtClean="0"/>
          </a:p>
          <a:p>
            <a:r>
              <a:rPr lang="sl-SI" sz="2000" dirty="0"/>
              <a:t>Pojdi na povezavo, klikni z desno </a:t>
            </a:r>
            <a:r>
              <a:rPr lang="sl-SI" sz="2000"/>
              <a:t>tipko </a:t>
            </a:r>
            <a:r>
              <a:rPr lang="sl-SI" sz="2000" smtClean="0"/>
              <a:t>miške nanjo </a:t>
            </a:r>
            <a:r>
              <a:rPr lang="sl-SI" sz="2000" dirty="0"/>
              <a:t>in klikni odpri </a:t>
            </a:r>
            <a:r>
              <a:rPr lang="sl-SI" sz="2000" dirty="0" smtClean="0"/>
              <a:t>hiperpovezavo.</a:t>
            </a:r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24" y="3948545"/>
            <a:ext cx="2818740" cy="253538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45" y="3916218"/>
            <a:ext cx="2045709" cy="26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9482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157</Words>
  <Application>Microsoft Office PowerPoint</Application>
  <PresentationFormat>Širokozaslonsko</PresentationFormat>
  <Paragraphs>14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Trebuchet MS</vt:lpstr>
      <vt:lpstr>Wingdings</vt:lpstr>
      <vt:lpstr>Wingdings 3</vt:lpstr>
      <vt:lpstr>Gladko</vt:lpstr>
      <vt:lpstr>Podaljšano bivanje 1.razred Predlog za malico: mini pizza kruhki </vt:lpstr>
      <vt:lpstr>1. Na manjše koščke razreži salamo, sir in trdo kuhano jajce.                                                                     2.Dodaj ajvar, gorčico, origano in majonezo.                                                   Majoneze naj bo več kot ajvarja in gorčice.     3. Zmešaj in namaži na kruhke.                                           4.Daj v pečico                  5. DOBER TEK     </vt:lpstr>
      <vt:lpstr>Predlog za poslušanje pravljice: Bodi prijazen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Predlog za malico: mini pizza kruhki</dc:title>
  <dc:creator>SIO</dc:creator>
  <cp:lastModifiedBy>SIO</cp:lastModifiedBy>
  <cp:revision>5</cp:revision>
  <dcterms:created xsi:type="dcterms:W3CDTF">2020-03-18T22:28:51Z</dcterms:created>
  <dcterms:modified xsi:type="dcterms:W3CDTF">2020-03-19T10:35:47Z</dcterms:modified>
</cp:coreProperties>
</file>