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68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87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152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7204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32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323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539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18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62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46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774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172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721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4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668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502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B5174-5192-4BAF-AA1B-270B3C4264DF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2C62FD-6346-4CDF-8EC9-8F0923E066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139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sz="3500" dirty="0"/>
              <a:t>Podaljšano bivanje 1.razred </a:t>
            </a:r>
            <a:br>
              <a:rPr lang="sl-SI" sz="3500" dirty="0"/>
            </a:br>
            <a:r>
              <a:rPr lang="sl-SI" sz="4000" dirty="0">
                <a:solidFill>
                  <a:schemeClr val="accent2"/>
                </a:solidFill>
              </a:rPr>
              <a:t>SPREHOD Z DRUŽINO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l-SI" dirty="0"/>
              <a:t>Opazuj spomladne cvetlice.</a:t>
            </a:r>
          </a:p>
        </p:txBody>
      </p:sp>
    </p:spTree>
    <p:extLst>
      <p:ext uri="{BB962C8B-B14F-4D97-AF65-F5344CB8AC3E}">
        <p14:creationId xmlns:p14="http://schemas.microsoft.com/office/powerpoint/2010/main" val="346362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Predlog za ustvarjanje:</a:t>
            </a:r>
            <a:br>
              <a:rPr lang="sl-SI" dirty="0"/>
            </a:br>
            <a:r>
              <a:rPr lang="sl-SI" dirty="0">
                <a:solidFill>
                  <a:schemeClr val="accent2"/>
                </a:solidFill>
              </a:rPr>
              <a:t>TROBENTICA (trganka)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5925" y="2637454"/>
            <a:ext cx="3881438" cy="2911078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57765" y="2637454"/>
            <a:ext cx="3881440" cy="291107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33282" y="2637453"/>
            <a:ext cx="3881439" cy="291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13376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</Words>
  <Application>Microsoft Office PowerPoint</Application>
  <PresentationFormat>Širokozaslonsko</PresentationFormat>
  <Paragraphs>3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Gladko</vt:lpstr>
      <vt:lpstr>Podaljšano bivanje 1.razred  SPREHOD Z DRUŽINO</vt:lpstr>
      <vt:lpstr>Predlog za ustvarjanje: TROBENTICA (trganka)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  SPREHOD Z DRUŽINO</dc:title>
  <dc:creator>SIO</dc:creator>
  <cp:lastModifiedBy>SIO</cp:lastModifiedBy>
  <cp:revision>1</cp:revision>
  <dcterms:created xsi:type="dcterms:W3CDTF">2020-03-15T10:50:04Z</dcterms:created>
  <dcterms:modified xsi:type="dcterms:W3CDTF">2020-03-16T09:28:16Z</dcterms:modified>
</cp:coreProperties>
</file>