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BCatse2yZ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465668"/>
            <a:ext cx="7766936" cy="711200"/>
          </a:xfrm>
        </p:spPr>
        <p:txBody>
          <a:bodyPr/>
          <a:lstStyle/>
          <a:p>
            <a:pPr algn="ctr"/>
            <a:r>
              <a:rPr lang="sl-SI" sz="3500" dirty="0" smtClean="0"/>
              <a:t>Podaljšano bivanje 1.razred</a:t>
            </a:r>
            <a:endParaRPr lang="sl-SI" sz="35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48383" y="-105383"/>
            <a:ext cx="7766936" cy="97218"/>
          </a:xfrm>
        </p:spPr>
        <p:txBody>
          <a:bodyPr>
            <a:normAutofit fontScale="25000" lnSpcReduction="20000"/>
          </a:bodyPr>
          <a:lstStyle/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405" y="1392228"/>
            <a:ext cx="6394260" cy="514988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9" y="1392228"/>
            <a:ext cx="1338967" cy="97689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486" y="5627716"/>
            <a:ext cx="1455345" cy="9144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769" y="3414011"/>
            <a:ext cx="1185645" cy="79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8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687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Predlog za ustvarjanje in igro:</a:t>
            </a:r>
            <a:br>
              <a:rPr lang="sl-SI" dirty="0" smtClean="0"/>
            </a:br>
            <a:endParaRPr lang="sl-SI" dirty="0">
              <a:solidFill>
                <a:schemeClr val="accent2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873" y="1363287"/>
            <a:ext cx="4540428" cy="5295727"/>
          </a:xfrm>
        </p:spPr>
      </p:pic>
    </p:spTree>
    <p:extLst>
      <p:ext uri="{BB962C8B-B14F-4D97-AF65-F5344CB8AC3E}">
        <p14:creationId xmlns:p14="http://schemas.microsoft.com/office/powerpoint/2010/main" val="270775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000" dirty="0" smtClean="0">
                <a:solidFill>
                  <a:schemeClr val="tx1"/>
                </a:solidFill>
              </a:rPr>
              <a:t>Na spletu si </a:t>
            </a:r>
            <a:r>
              <a:rPr lang="sl-SI" sz="3000" dirty="0" err="1" smtClean="0">
                <a:solidFill>
                  <a:schemeClr val="tx1"/>
                </a:solidFill>
              </a:rPr>
              <a:t>oglej:Zakaj</a:t>
            </a:r>
            <a:r>
              <a:rPr lang="sl-SI" sz="3000" dirty="0" smtClean="0">
                <a:solidFill>
                  <a:schemeClr val="tx1"/>
                </a:solidFill>
              </a:rPr>
              <a:t> je izolacija nujna</a:t>
            </a:r>
            <a:endParaRPr lang="sl-SI" sz="30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www.youtube.com/watch?v=bBCatse2yZ8</a:t>
            </a:r>
            <a:endParaRPr lang="sl-SI" dirty="0" smtClean="0"/>
          </a:p>
          <a:p>
            <a:r>
              <a:rPr lang="sl-SI" dirty="0"/>
              <a:t>Pojdi na povezavo, klikni z desno tipko miške nanjo in klikni odpri </a:t>
            </a:r>
            <a:r>
              <a:rPr lang="sl-SI" dirty="0" smtClean="0"/>
              <a:t>hiperpovezavo</a:t>
            </a:r>
          </a:p>
          <a:p>
            <a:endParaRPr lang="sl-SI" dirty="0"/>
          </a:p>
          <a:p>
            <a:r>
              <a:rPr lang="sl-SI" sz="1500" dirty="0" smtClean="0"/>
              <a:t>Pogrešamo eden drugega, ampak kljub vsemu vam želim da preživite dneve v prijetnem vzdušju in ostanete zdravi. Lep pozdrav </a:t>
            </a:r>
            <a:endParaRPr lang="sl-SI" sz="1500" dirty="0"/>
          </a:p>
        </p:txBody>
      </p:sp>
    </p:spTree>
    <p:extLst>
      <p:ext uri="{BB962C8B-B14F-4D97-AF65-F5344CB8AC3E}">
        <p14:creationId xmlns:p14="http://schemas.microsoft.com/office/powerpoint/2010/main" val="3515017133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55</Words>
  <Application>Microsoft Office PowerPoint</Application>
  <PresentationFormat>Širokozaslonsko</PresentationFormat>
  <Paragraphs>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Podaljšano bivanje 1.razred</vt:lpstr>
      <vt:lpstr>Predlog za ustvarjanje in igro: </vt:lpstr>
      <vt:lpstr>Na spletu si oglej:Zakaj je izolacija nujna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</dc:title>
  <dc:creator>SIO</dc:creator>
  <cp:lastModifiedBy>SIO</cp:lastModifiedBy>
  <cp:revision>3</cp:revision>
  <dcterms:created xsi:type="dcterms:W3CDTF">2020-03-20T10:24:29Z</dcterms:created>
  <dcterms:modified xsi:type="dcterms:W3CDTF">2020-03-22T11:12:56Z</dcterms:modified>
</cp:coreProperties>
</file>