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5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4D1-06DF-429F-B3DC-3C4150107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4DEF-2EE6-4261-A1CE-0E56E2A9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5F53F-C7B4-40D4-A052-38FA40AF8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6398-48D2-4ACF-AFF7-5755187D4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2D37-4F77-4A34-9451-A65CB7E1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slov, 2 vsebini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D3CF-DDE9-4826-8C22-344FF1BB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FD2E-1678-453E-AC5F-1E7A3D19D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7635-C9A7-4E3A-8D71-44C84F1C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1854-C3FD-4AB6-81F9-2D768ABC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70C8-AF86-4D70-929A-717C56FF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0EE2-D56C-4D5A-92D5-C44A95C17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E183-1268-494F-8B2B-D5561A740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3129-F271-4004-843E-E7B1FA6D3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E8DA-EB86-4A40-9331-50DFB9BB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624A17-7FF8-40FE-9F56-FAED924D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lika:Roman_Empire_map.gif" TargetMode="External"/><Relationship Id="rId2" Type="http://schemas.openxmlformats.org/officeDocument/2006/relationships/hyperlink" Target="http://aveteromani.antika-si.com/romul_in_rem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sl-SI" b="1" smtClean="0">
                <a:solidFill>
                  <a:schemeClr val="tx1"/>
                </a:solidFill>
              </a:rPr>
              <a:t>RIMLJANI V NAŠIH KRAJIH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sl-SI" sz="2800" b="1" smtClean="0"/>
              <a:t>Našemu ozemlju so zavladali pred približno 2000 leti. Vladali so približno 500 let. Temu obdobju pravimo STARI VEK</a:t>
            </a:r>
            <a:r>
              <a:rPr lang="sl-SI" b="1" smtClean="0"/>
              <a:t>.</a:t>
            </a:r>
          </a:p>
          <a:p>
            <a:pPr eaLnBrk="1" hangingPunct="1"/>
            <a:r>
              <a:rPr lang="sl-SI" sz="2800" b="1" smtClean="0"/>
              <a:t>Slovensko ozemlje je bilo za Rimsko državo pomembno, saj so čez njo potekale pomembne prometne poti, ki so povezovale Italijo z Vzhodom.</a:t>
            </a:r>
            <a:endParaRPr lang="en-US" sz="2800" b="1" smtClean="0"/>
          </a:p>
          <a:p>
            <a:pPr eaLnBrk="1" hangingPunct="1"/>
            <a:r>
              <a:rPr lang="sl-SI" sz="2800" b="1" smtClean="0"/>
              <a:t> Dobre ceste so potrebovali trgovci, ki so preko naših krajev iz severa  uvažali dragoceni jantar, z vzhoda pa živino.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7888" cy="4525962"/>
          </a:xfrm>
        </p:spPr>
        <p:txBody>
          <a:bodyPr/>
          <a:lstStyle/>
          <a:p>
            <a:pPr eaLnBrk="1" hangingPunct="1"/>
            <a:r>
              <a:rPr lang="sl-SI" sz="2800" b="1" smtClean="0"/>
              <a:t>Na naših tleh so Rimljani ustanovili več mest: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NAUPORTUS – Vrhnika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EMONA – Ljubljana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ATRANS - Trojane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CELEIA – Celje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POETOVIA – Ptuj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NEVIODUNUM – Drnovo pri Krškem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sl-SI" sz="3200" b="1" smtClean="0"/>
              <a:t>RIMSKA DRŽAVA – RIMSKI IMPERIJ</a:t>
            </a:r>
            <a:endParaRPr lang="en-US" sz="32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5184775"/>
          </a:xfrm>
        </p:spPr>
        <p:txBody>
          <a:bodyPr/>
          <a:lstStyle/>
          <a:p>
            <a:pPr eaLnBrk="1" hangingPunct="1"/>
            <a:r>
              <a:rPr lang="sl-SI" sz="2800" b="1" smtClean="0"/>
              <a:t>LEGENDA O NASTANKU RIMA</a:t>
            </a:r>
          </a:p>
          <a:p>
            <a:pPr eaLnBrk="1" hangingPunct="1">
              <a:buFontTx/>
              <a:buNone/>
            </a:pPr>
            <a:r>
              <a:rPr lang="sl-SI" sz="2800" b="1" smtClean="0"/>
              <a:t> – legenda o Romulu in Remu </a:t>
            </a:r>
          </a:p>
          <a:p>
            <a:pPr eaLnBrk="1" hangingPunct="1"/>
            <a:endParaRPr lang="sl-SI" sz="2800" b="1" smtClean="0"/>
          </a:p>
          <a:p>
            <a:pPr eaLnBrk="1" hangingPunct="1">
              <a:buFontTx/>
              <a:buNone/>
            </a:pPr>
            <a:r>
              <a:rPr lang="sl-SI" sz="2000" b="1" smtClean="0">
                <a:hlinkClick r:id="rId2"/>
              </a:rPr>
              <a:t>http://aveteromani.antika-si.com/romul_in_rem.php</a:t>
            </a:r>
            <a:endParaRPr lang="sl-SI" sz="2000" b="1" smtClean="0"/>
          </a:p>
          <a:p>
            <a:pPr eaLnBrk="1" hangingPunct="1"/>
            <a:endParaRPr lang="sl-SI" sz="2800" b="1" smtClean="0"/>
          </a:p>
          <a:p>
            <a:pPr eaLnBrk="1" hangingPunct="1"/>
            <a:r>
              <a:rPr lang="sl-SI" sz="2800" b="1" smtClean="0"/>
              <a:t>Rimska država je obstajala od leta 27 pr. n. št (pred našim štetjem) do leta 1453</a:t>
            </a:r>
          </a:p>
          <a:p>
            <a:pPr eaLnBrk="1" hangingPunct="1"/>
            <a:endParaRPr lang="sl-SI" sz="2800" b="1" smtClean="0"/>
          </a:p>
          <a:p>
            <a:pPr eaLnBrk="1" hangingPunct="1"/>
            <a:endParaRPr lang="sl-SI" sz="2800" b="1" smtClean="0"/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03399"/>
                </a:solidFill>
                <a:hlinkClick r:id="rId3"/>
              </a:rPr>
              <a:t>http://sl.wikipedia.org/wiki/Slika:Roman_Empire_map.gif</a:t>
            </a:r>
            <a:endParaRPr lang="sl-SI" sz="2000" b="1" smtClean="0">
              <a:solidFill>
                <a:srgbClr val="003399"/>
              </a:solidFill>
            </a:endParaRPr>
          </a:p>
          <a:p>
            <a:pPr eaLnBrk="1" hangingPunct="1">
              <a:buFontTx/>
              <a:buNone/>
            </a:pPr>
            <a:endParaRPr lang="sl-SI" sz="2400" smtClean="0">
              <a:solidFill>
                <a:srgbClr val="003399"/>
              </a:solidFill>
            </a:endParaRP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eaLnBrk="1" hangingPunct="1"/>
            <a:endParaRPr lang="sl-SI" sz="2800" b="1" dirty="0" smtClean="0"/>
          </a:p>
          <a:p>
            <a:pPr eaLnBrk="1" hangingPunct="1">
              <a:buFontTx/>
              <a:buNone/>
            </a:pPr>
            <a:r>
              <a:rPr lang="sl-SI" sz="2800" b="1" dirty="0" smtClean="0"/>
              <a:t>     PREBIVALCI RIMSKE DRŽAVE:   </a:t>
            </a:r>
          </a:p>
          <a:p>
            <a:pPr eaLnBrk="1" hangingPunct="1">
              <a:buFontTx/>
              <a:buNone/>
            </a:pPr>
            <a:endParaRPr lang="sl-SI" sz="2800" b="1" dirty="0" smtClean="0"/>
          </a:p>
          <a:p>
            <a:pPr lvl="1" eaLnBrk="1" hangingPunct="1"/>
            <a:r>
              <a:rPr lang="sl-SI" sz="3200" b="1" dirty="0" smtClean="0"/>
              <a:t>Rimski državljani </a:t>
            </a:r>
            <a:r>
              <a:rPr lang="sl-SI" sz="3200" i="1" dirty="0" smtClean="0"/>
              <a:t>(več pravic, moški)</a:t>
            </a:r>
          </a:p>
          <a:p>
            <a:pPr lvl="1" eaLnBrk="1" hangingPunct="1"/>
            <a:r>
              <a:rPr lang="sl-SI" sz="3200" b="1" dirty="0" smtClean="0"/>
              <a:t>Sužnji  </a:t>
            </a:r>
            <a:r>
              <a:rPr lang="sl-SI" sz="2400" b="1" dirty="0" smtClean="0"/>
              <a:t>(</a:t>
            </a:r>
            <a:r>
              <a:rPr lang="sl-SI" sz="2400" b="1" dirty="0" smtClean="0"/>
              <a:t>gladiatorji</a:t>
            </a:r>
            <a:r>
              <a:rPr lang="sl-SI" sz="2400" b="1" dirty="0" smtClean="0"/>
              <a:t>)</a:t>
            </a:r>
          </a:p>
          <a:p>
            <a:pPr lvl="1" eaLnBrk="1" hangingPunct="1"/>
            <a:endParaRPr lang="sl-SI" sz="2400" b="1" dirty="0" smtClean="0"/>
          </a:p>
          <a:p>
            <a:pPr lvl="1" eaLnBrk="1" hangingPunct="1"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4176712" cy="6048375"/>
          </a:xfrm>
        </p:spPr>
        <p:txBody>
          <a:bodyPr/>
          <a:lstStyle/>
          <a:p>
            <a:pPr eaLnBrk="1" hangingPunct="1"/>
            <a:r>
              <a:rPr lang="sl-SI" b="1" smtClean="0"/>
              <a:t>STANOVANJSKE HIŠE</a:t>
            </a:r>
            <a:endParaRPr lang="sl-SI" sz="2400" b="1" smtClean="0"/>
          </a:p>
          <a:p>
            <a:pPr eaLnBrk="1" hangingPunct="1">
              <a:buFontTx/>
              <a:buNone/>
            </a:pPr>
            <a:endParaRPr lang="sl-SI" sz="2400" b="1" smtClean="0"/>
          </a:p>
          <a:p>
            <a:pPr eaLnBrk="1" hangingPunct="1">
              <a:buFontTx/>
              <a:buNone/>
            </a:pPr>
            <a:endParaRPr lang="sl-SI" sz="2400" b="1" smtClean="0"/>
          </a:p>
          <a:p>
            <a:pPr eaLnBrk="1" hangingPunct="1">
              <a:buFontTx/>
              <a:buNone/>
            </a:pPr>
            <a:endParaRPr lang="sl-SI" sz="2400" b="1" smtClean="0"/>
          </a:p>
          <a:p>
            <a:pPr eaLnBrk="1" hangingPunct="1">
              <a:buFontTx/>
              <a:buChar char="-"/>
            </a:pPr>
            <a:r>
              <a:rPr lang="sl-SI" sz="2800" b="1" smtClean="0"/>
              <a:t>Hiše bogatih rimskih meščanov so se imenovale DOMUS. Središče hiše je bil ATRIJ. Ostali prostori so bili okoli atrija</a:t>
            </a:r>
            <a:r>
              <a:rPr lang="sl-SI" sz="2400" b="1" smtClean="0"/>
              <a:t>.</a:t>
            </a:r>
          </a:p>
          <a:p>
            <a:pPr eaLnBrk="1" hangingPunct="1">
              <a:buFontTx/>
              <a:buChar char="-"/>
            </a:pPr>
            <a:endParaRPr lang="sl-SI" sz="2400" b="1" smtClean="0"/>
          </a:p>
          <a:p>
            <a:pPr eaLnBrk="1" hangingPunct="1">
              <a:buFontTx/>
              <a:buNone/>
            </a:pPr>
            <a:endParaRPr lang="sl-SI" sz="2400" b="1" smtClean="0"/>
          </a:p>
          <a:p>
            <a:pPr eaLnBrk="1" hangingPunct="1">
              <a:buFontTx/>
              <a:buChar char="-"/>
            </a:pPr>
            <a:endParaRPr lang="en-US" sz="2400" b="1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219700" y="476250"/>
            <a:ext cx="35702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/>
              <a:t>Revnejši meščani so živeli v večstanovanjskih blokih – INSULAH. Imele so tudi po 5 nadstropij. V pritličjih so bile trgovine, v nadstropjih pa stanovanja za revne.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4967287" cy="4525962"/>
          </a:xfrm>
        </p:spPr>
        <p:txBody>
          <a:bodyPr/>
          <a:lstStyle/>
          <a:p>
            <a:pPr eaLnBrk="1" hangingPunct="1"/>
            <a:r>
              <a:rPr lang="sl-SI" b="1" smtClean="0"/>
              <a:t>Tla osrednjih prostorov rimske hiše so bila okrašena z MOZAIKOM.</a:t>
            </a:r>
          </a:p>
          <a:p>
            <a:pPr eaLnBrk="1" hangingPunct="1"/>
            <a:endParaRPr lang="sl-SI" b="1" smtClean="0"/>
          </a:p>
          <a:p>
            <a:pPr eaLnBrk="1" hangingPunct="1"/>
            <a:endParaRPr lang="sl-SI" b="1" smtClean="0"/>
          </a:p>
          <a:p>
            <a:pPr eaLnBrk="1" hangingPunct="1"/>
            <a:endParaRPr lang="sl-SI" b="1" smtClean="0"/>
          </a:p>
          <a:p>
            <a:pPr eaLnBrk="1" hangingPunct="1"/>
            <a:r>
              <a:rPr lang="sl-SI" b="1" smtClean="0"/>
              <a:t>Rimljani so za gradnjo hiš že uporabljali opeko (hiše bogatih).</a:t>
            </a:r>
          </a:p>
          <a:p>
            <a:pPr eaLnBrk="1" hangingPunct="1"/>
            <a:endParaRPr lang="en-US" b="1" smtClean="0"/>
          </a:p>
        </p:txBody>
      </p:sp>
      <p:pic>
        <p:nvPicPr>
          <p:cNvPr id="7171" name="Slika 5" descr="Aug10$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675" y="0"/>
            <a:ext cx="36163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218</Words>
  <Application>Microsoft Office PowerPoint</Application>
  <PresentationFormat>Diaprojekcija na zaslonu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Privzeti načrt</vt:lpstr>
      <vt:lpstr>RIMLJANI V NAŠIH KRAJIH</vt:lpstr>
      <vt:lpstr>Diapozitiv 2</vt:lpstr>
      <vt:lpstr>RIMSKA DRŽAVA – RIMSKI IMPERIJ</vt:lpstr>
      <vt:lpstr>Diapozitiv 4</vt:lpstr>
      <vt:lpstr>Diapozitiv 5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RIMLJANI V NAŠIH KRAJIH</dc:title>
  <dc:creator>Katja</dc:creator>
  <cp:lastModifiedBy>Tea</cp:lastModifiedBy>
  <cp:revision>20</cp:revision>
  <dcterms:created xsi:type="dcterms:W3CDTF">2008-12-15T18:16:50Z</dcterms:created>
  <dcterms:modified xsi:type="dcterms:W3CDTF">2012-08-10T19:52:46Z</dcterms:modified>
</cp:coreProperties>
</file>