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205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738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14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165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456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551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959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71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083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799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015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A9718-6D80-4918-AE84-DE480426EE31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8DA4D-428A-4E1D-86E1-02BC08BAB2B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385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3" Type="http://schemas.microsoft.com/office/2007/relationships/media" Target="../media/media2.m4a"/><Relationship Id="rId21" Type="http://schemas.microsoft.com/office/2007/relationships/media" Target="../media/media11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5" Type="http://schemas.openxmlformats.org/officeDocument/2006/relationships/image" Target="../media/image3.png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audio" Target="../media/media10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24" Type="http://schemas.openxmlformats.org/officeDocument/2006/relationships/image" Target="../media/image2.png"/><Relationship Id="rId5" Type="http://schemas.microsoft.com/office/2007/relationships/media" Target="../media/media3.m4a"/><Relationship Id="rId15" Type="http://schemas.microsoft.com/office/2007/relationships/media" Target="../media/media8.m4a"/><Relationship Id="rId23" Type="http://schemas.openxmlformats.org/officeDocument/2006/relationships/slideLayout" Target="../slideLayouts/slideLayout1.xml"/><Relationship Id="rId10" Type="http://schemas.openxmlformats.org/officeDocument/2006/relationships/audio" Target="../media/media5.m4a"/><Relationship Id="rId19" Type="http://schemas.microsoft.com/office/2007/relationships/media" Target="../media/media10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Relationship Id="rId22" Type="http://schemas.openxmlformats.org/officeDocument/2006/relationships/audio" Target="../media/media11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20834" y="73918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l-SI" sz="6700" b="1" dirty="0" smtClean="0"/>
              <a:t>SCAVENGER HUNT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4900" dirty="0" err="1" smtClean="0"/>
              <a:t>Can</a:t>
            </a:r>
            <a:r>
              <a:rPr lang="sl-SI" sz="4900" dirty="0" smtClean="0"/>
              <a:t> </a:t>
            </a:r>
            <a:r>
              <a:rPr lang="sl-SI" sz="4900" dirty="0" err="1" smtClean="0"/>
              <a:t>you</a:t>
            </a:r>
            <a:r>
              <a:rPr lang="sl-SI" sz="4900" dirty="0" smtClean="0"/>
              <a:t> </a:t>
            </a:r>
            <a:r>
              <a:rPr lang="sl-SI" sz="4900" dirty="0" err="1" smtClean="0"/>
              <a:t>find</a:t>
            </a:r>
            <a:r>
              <a:rPr lang="sl-SI" sz="4900" dirty="0" smtClean="0"/>
              <a:t> </a:t>
            </a:r>
            <a:r>
              <a:rPr lang="sl-SI" sz="4900" dirty="0" err="1" smtClean="0"/>
              <a:t>all</a:t>
            </a:r>
            <a:r>
              <a:rPr lang="sl-SI" sz="4900" dirty="0" smtClean="0"/>
              <a:t> 11?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Picture 6" descr="Image result for scavenger hunt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83" y="3239039"/>
            <a:ext cx="3979817" cy="32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0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4"/>
          <a:srcRect l="29914" t="20085" r="28462" b="7789"/>
          <a:stretch/>
        </p:blipFill>
        <p:spPr>
          <a:xfrm>
            <a:off x="1942010" y="0"/>
            <a:ext cx="6958150" cy="6781996"/>
          </a:xfrm>
          <a:prstGeom prst="rect">
            <a:avLst/>
          </a:prstGeom>
        </p:spPr>
      </p:pic>
      <p:pic>
        <p:nvPicPr>
          <p:cNvPr id="6" name="spi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3813719" y="241028"/>
            <a:ext cx="417513" cy="417513"/>
          </a:xfrm>
          <a:prstGeom prst="rect">
            <a:avLst/>
          </a:prstGeom>
        </p:spPr>
      </p:pic>
      <p:pic>
        <p:nvPicPr>
          <p:cNvPr id="7" name="something re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887243" y="241028"/>
            <a:ext cx="417513" cy="417513"/>
          </a:xfrm>
          <a:prstGeom prst="rect">
            <a:avLst/>
          </a:prstGeom>
        </p:spPr>
      </p:pic>
      <p:pic>
        <p:nvPicPr>
          <p:cNvPr id="8" name="butterfly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7960767" y="205310"/>
            <a:ext cx="453231" cy="453231"/>
          </a:xfrm>
          <a:prstGeom prst="rect">
            <a:avLst/>
          </a:prstGeom>
        </p:spPr>
      </p:pic>
      <p:pic>
        <p:nvPicPr>
          <p:cNvPr id="9" name="something green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3813719" y="1825671"/>
            <a:ext cx="447266" cy="447266"/>
          </a:xfrm>
          <a:prstGeom prst="rect">
            <a:avLst/>
          </a:prstGeom>
        </p:spPr>
      </p:pic>
      <p:pic>
        <p:nvPicPr>
          <p:cNvPr id="10" name="ant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854268" y="1828019"/>
            <a:ext cx="499646" cy="499646"/>
          </a:xfrm>
          <a:prstGeom prst="rect">
            <a:avLst/>
          </a:prstGeom>
        </p:spPr>
      </p:pic>
      <p:pic>
        <p:nvPicPr>
          <p:cNvPr id="11" name="something grey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7996485" y="1855424"/>
            <a:ext cx="417513" cy="417513"/>
          </a:xfrm>
          <a:prstGeom prst="rect">
            <a:avLst/>
          </a:prstGeom>
        </p:spPr>
      </p:pic>
      <p:pic>
        <p:nvPicPr>
          <p:cNvPr id="12" name="cloud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3813719" y="3520554"/>
            <a:ext cx="453231" cy="453231"/>
          </a:xfrm>
          <a:prstGeom prst="rect">
            <a:avLst/>
          </a:prstGeom>
        </p:spPr>
      </p:pic>
      <p:pic>
        <p:nvPicPr>
          <p:cNvPr id="13" name="something purple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833927" y="3561860"/>
            <a:ext cx="478918" cy="478918"/>
          </a:xfrm>
          <a:prstGeom prst="rect">
            <a:avLst/>
          </a:prstGeom>
        </p:spPr>
      </p:pic>
      <p:pic>
        <p:nvPicPr>
          <p:cNvPr id="14" name="flower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7932251" y="3587547"/>
            <a:ext cx="453231" cy="453231"/>
          </a:xfrm>
          <a:prstGeom prst="rect">
            <a:avLst/>
          </a:prstGeom>
        </p:spPr>
      </p:pic>
      <p:pic>
        <p:nvPicPr>
          <p:cNvPr id="15" name="something yellow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3845947" y="5064772"/>
            <a:ext cx="415038" cy="415038"/>
          </a:xfrm>
          <a:prstGeom prst="rect">
            <a:avLst/>
          </a:prstGeom>
        </p:spPr>
      </p:pic>
      <p:pic>
        <p:nvPicPr>
          <p:cNvPr id="16" name="something interesting">
            <a:hlinkClick r:id="" action="ppaction://media"/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870936" y="5043001"/>
            <a:ext cx="458580" cy="45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8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2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66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17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70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28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64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0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72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92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</Words>
  <Application>Microsoft Office PowerPoint</Application>
  <PresentationFormat>Širokozaslonsko</PresentationFormat>
  <Paragraphs>1</Paragraphs>
  <Slides>2</Slides>
  <Notes>0</Notes>
  <HiddenSlides>0</HiddenSlides>
  <MMClips>11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SCAVENGER HUNT  Can you find all 11?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Anja Smolej</dc:creator>
  <cp:lastModifiedBy>SIO</cp:lastModifiedBy>
  <cp:revision>3</cp:revision>
  <dcterms:created xsi:type="dcterms:W3CDTF">2020-03-20T10:39:05Z</dcterms:created>
  <dcterms:modified xsi:type="dcterms:W3CDTF">2020-03-23T13:21:50Z</dcterms:modified>
</cp:coreProperties>
</file>