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777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369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877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534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511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244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736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918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130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782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EEA7-FCDB-4C4B-A18E-38D222CEAAB0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775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5EEA7-FCDB-4C4B-A18E-38D222CEAAB0}" type="datetimeFigureOut">
              <a:rPr lang="sl-SI" smtClean="0"/>
              <a:t>24. 03. 2020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29D77-CF46-4FCA-8151-A840A2D4F5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38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18" Type="http://schemas.openxmlformats.org/officeDocument/2006/relationships/audio" Target="../media/media9.m4a"/><Relationship Id="rId26" Type="http://schemas.openxmlformats.org/officeDocument/2006/relationships/audio" Target="../media/media13.m4a"/><Relationship Id="rId3" Type="http://schemas.microsoft.com/office/2007/relationships/media" Target="../media/media2.m4a"/><Relationship Id="rId21" Type="http://schemas.microsoft.com/office/2007/relationships/media" Target="../media/media11.m4a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microsoft.com/office/2007/relationships/media" Target="../media/media9.m4a"/><Relationship Id="rId25" Type="http://schemas.microsoft.com/office/2007/relationships/media" Target="../media/media13.m4a"/><Relationship Id="rId33" Type="http://schemas.openxmlformats.org/officeDocument/2006/relationships/image" Target="../media/image3.png"/><Relationship Id="rId2" Type="http://schemas.openxmlformats.org/officeDocument/2006/relationships/audio" Target="../media/media1.m4a"/><Relationship Id="rId16" Type="http://schemas.openxmlformats.org/officeDocument/2006/relationships/audio" Target="../media/media8.m4a"/><Relationship Id="rId20" Type="http://schemas.openxmlformats.org/officeDocument/2006/relationships/audio" Target="../media/media10.m4a"/><Relationship Id="rId29" Type="http://schemas.microsoft.com/office/2007/relationships/media" Target="../media/media15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24" Type="http://schemas.openxmlformats.org/officeDocument/2006/relationships/audio" Target="../media/media12.m4a"/><Relationship Id="rId32" Type="http://schemas.openxmlformats.org/officeDocument/2006/relationships/image" Target="../media/image2.png"/><Relationship Id="rId5" Type="http://schemas.microsoft.com/office/2007/relationships/media" Target="../media/media3.m4a"/><Relationship Id="rId15" Type="http://schemas.microsoft.com/office/2007/relationships/media" Target="../media/media8.m4a"/><Relationship Id="rId23" Type="http://schemas.microsoft.com/office/2007/relationships/media" Target="../media/media12.m4a"/><Relationship Id="rId28" Type="http://schemas.openxmlformats.org/officeDocument/2006/relationships/audio" Target="../media/media14.m4a"/><Relationship Id="rId10" Type="http://schemas.openxmlformats.org/officeDocument/2006/relationships/audio" Target="../media/media5.m4a"/><Relationship Id="rId19" Type="http://schemas.microsoft.com/office/2007/relationships/media" Target="../media/media10.m4a"/><Relationship Id="rId31" Type="http://schemas.openxmlformats.org/officeDocument/2006/relationships/slideLayout" Target="../slideLayouts/slideLayout2.xml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Relationship Id="rId22" Type="http://schemas.openxmlformats.org/officeDocument/2006/relationships/audio" Target="../media/media11.m4a"/><Relationship Id="rId27" Type="http://schemas.microsoft.com/office/2007/relationships/media" Target="../media/media14.m4a"/><Relationship Id="rId30" Type="http://schemas.openxmlformats.org/officeDocument/2006/relationships/audio" Target="../media/media15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353164" y="1275804"/>
            <a:ext cx="9144000" cy="90462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SCAVENGER HUNT</a:t>
            </a:r>
            <a:br>
              <a:rPr lang="sl-SI" dirty="0" smtClean="0"/>
            </a:br>
            <a:r>
              <a:rPr lang="sl-SI" dirty="0" err="1" smtClean="0"/>
              <a:t>Can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find</a:t>
            </a:r>
            <a:r>
              <a:rPr lang="sl-SI" dirty="0" smtClean="0"/>
              <a:t> </a:t>
            </a:r>
            <a:r>
              <a:rPr lang="sl-SI" dirty="0" err="1" smtClean="0"/>
              <a:t>all</a:t>
            </a:r>
            <a:r>
              <a:rPr lang="sl-SI" dirty="0" smtClean="0"/>
              <a:t> 15?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30" name="Picture 6" descr="Image result for scavenger hunt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09" y="1993714"/>
            <a:ext cx="5191036" cy="422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05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32"/>
          <a:srcRect l="35857" t="24028" r="34663" b="7368"/>
          <a:stretch/>
        </p:blipFill>
        <p:spPr>
          <a:xfrm>
            <a:off x="2342605" y="0"/>
            <a:ext cx="5294811" cy="6930748"/>
          </a:xfrm>
          <a:prstGeom prst="rect">
            <a:avLst/>
          </a:prstGeom>
        </p:spPr>
      </p:pic>
      <p:pic>
        <p:nvPicPr>
          <p:cNvPr id="5" name="spide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3656966" y="243206"/>
            <a:ext cx="427356" cy="427356"/>
          </a:xfrm>
          <a:prstGeom prst="rect">
            <a:avLst/>
          </a:prstGeom>
        </p:spPr>
      </p:pic>
      <p:pic>
        <p:nvPicPr>
          <p:cNvPr id="6" name="bir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5212420" y="238263"/>
            <a:ext cx="432299" cy="432299"/>
          </a:xfrm>
          <a:prstGeom prst="rect">
            <a:avLst/>
          </a:prstGeom>
        </p:spPr>
      </p:pic>
      <p:pic>
        <p:nvPicPr>
          <p:cNvPr id="7" name="stone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6825069" y="238263"/>
            <a:ext cx="459830" cy="459830"/>
          </a:xfrm>
          <a:prstGeom prst="rect">
            <a:avLst/>
          </a:prstGeom>
        </p:spPr>
      </p:pic>
      <p:pic>
        <p:nvPicPr>
          <p:cNvPr id="24" name="something red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3656966" y="1445624"/>
            <a:ext cx="428262" cy="428262"/>
          </a:xfrm>
          <a:prstGeom prst="rect">
            <a:avLst/>
          </a:prstGeom>
        </p:spPr>
      </p:pic>
      <p:pic>
        <p:nvPicPr>
          <p:cNvPr id="25" name="ant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5265124" y="1384822"/>
            <a:ext cx="397465" cy="397465"/>
          </a:xfrm>
          <a:prstGeom prst="rect">
            <a:avLst/>
          </a:prstGeom>
        </p:spPr>
      </p:pic>
      <p:pic>
        <p:nvPicPr>
          <p:cNvPr id="26" name="something grey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6791597" y="1384822"/>
            <a:ext cx="432299" cy="432299"/>
          </a:xfrm>
          <a:prstGeom prst="rect">
            <a:avLst/>
          </a:prstGeom>
        </p:spPr>
      </p:pic>
      <p:pic>
        <p:nvPicPr>
          <p:cNvPr id="27" name="leaf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3656966" y="2834934"/>
            <a:ext cx="455658" cy="455658"/>
          </a:xfrm>
          <a:prstGeom prst="rect">
            <a:avLst/>
          </a:prstGeom>
        </p:spPr>
      </p:pic>
      <p:pic>
        <p:nvPicPr>
          <p:cNvPr id="28" name="something purple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5230722" y="2801984"/>
            <a:ext cx="429532" cy="429532"/>
          </a:xfrm>
          <a:prstGeom prst="rect">
            <a:avLst/>
          </a:prstGeom>
        </p:spPr>
      </p:pic>
      <p:pic>
        <p:nvPicPr>
          <p:cNvPr id="29" name="flower">
            <a:hlinkClick r:id="" action="ppaction://media"/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6880495" y="2834934"/>
            <a:ext cx="455658" cy="455658"/>
          </a:xfrm>
          <a:prstGeom prst="rect">
            <a:avLst/>
          </a:prstGeom>
        </p:spPr>
      </p:pic>
      <p:pic>
        <p:nvPicPr>
          <p:cNvPr id="30" name="something yellow">
            <a:hlinkClick r:id="" action="ppaction://media"/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3683092" y="3942172"/>
            <a:ext cx="429532" cy="429532"/>
          </a:xfrm>
          <a:prstGeom prst="rect">
            <a:avLst/>
          </a:prstGeom>
        </p:spPr>
      </p:pic>
      <p:pic>
        <p:nvPicPr>
          <p:cNvPr id="31" name="stick that looks like a letter y">
            <a:hlinkClick r:id="" action="ppaction://media"/>
          </p:cNvPr>
          <p:cNvPicPr>
            <a:picLocks noChangeAspect="1"/>
          </p:cNvPicPr>
          <p:nvPr>
            <a:audioFile r:link="rId22"/>
            <p:extLst>
              <p:ext uri="{DAA4B4D4-6D71-4841-9C94-3DE7FCFB9230}">
                <p14:media xmlns:p14="http://schemas.microsoft.com/office/powerpoint/2010/main" r:embed="rId21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5265124" y="3959589"/>
            <a:ext cx="412115" cy="412115"/>
          </a:xfrm>
          <a:prstGeom prst="rect">
            <a:avLst/>
          </a:prstGeom>
        </p:spPr>
      </p:pic>
      <p:pic>
        <p:nvPicPr>
          <p:cNvPr id="32" name="footprint">
            <a:hlinkClick r:id="" action="ppaction://media"/>
          </p:cNvPr>
          <p:cNvPicPr>
            <a:picLocks noChangeAspect="1"/>
          </p:cNvPicPr>
          <p:nvPr>
            <a:audioFile r:link="rId24"/>
            <p:extLst>
              <p:ext uri="{DAA4B4D4-6D71-4841-9C94-3DE7FCFB9230}">
                <p14:media xmlns:p14="http://schemas.microsoft.com/office/powerpoint/2010/main" r:embed="rId23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6844572" y="4014014"/>
            <a:ext cx="420824" cy="420824"/>
          </a:xfrm>
          <a:prstGeom prst="rect">
            <a:avLst/>
          </a:prstGeom>
        </p:spPr>
      </p:pic>
      <p:pic>
        <p:nvPicPr>
          <p:cNvPr id="33" name="butterfly">
            <a:hlinkClick r:id="" action="ppaction://media"/>
          </p:cNvPr>
          <p:cNvPicPr>
            <a:picLocks noChangeAspect="1"/>
          </p:cNvPicPr>
          <p:nvPr>
            <a:audioFile r:link="rId26"/>
            <p:extLst>
              <p:ext uri="{DAA4B4D4-6D71-4841-9C94-3DE7FCFB9230}">
                <p14:media xmlns:p14="http://schemas.microsoft.com/office/powerpoint/2010/main" r:embed="rId25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3700509" y="5344251"/>
            <a:ext cx="394698" cy="394698"/>
          </a:xfrm>
          <a:prstGeom prst="rect">
            <a:avLst/>
          </a:prstGeom>
        </p:spPr>
      </p:pic>
      <p:pic>
        <p:nvPicPr>
          <p:cNvPr id="34" name="something interesting">
            <a:hlinkClick r:id="" action="ppaction://media"/>
          </p:cNvPr>
          <p:cNvPicPr>
            <a:picLocks noChangeAspect="1"/>
          </p:cNvPicPr>
          <p:nvPr>
            <a:audioFile r:link="rId28"/>
            <p:extLst>
              <p:ext uri="{DAA4B4D4-6D71-4841-9C94-3DE7FCFB9230}">
                <p14:media xmlns:p14="http://schemas.microsoft.com/office/powerpoint/2010/main" r:embed="rId27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5249090" y="5285651"/>
            <a:ext cx="429532" cy="429532"/>
          </a:xfrm>
          <a:prstGeom prst="rect">
            <a:avLst/>
          </a:prstGeom>
        </p:spPr>
      </p:pic>
      <p:pic>
        <p:nvPicPr>
          <p:cNvPr id="35" name="worm">
            <a:hlinkClick r:id="" action="ppaction://media"/>
          </p:cNvPr>
          <p:cNvPicPr>
            <a:picLocks noChangeAspect="1"/>
          </p:cNvPicPr>
          <p:nvPr>
            <a:audioFile r:link="rId30"/>
            <p:extLst>
              <p:ext uri="{DAA4B4D4-6D71-4841-9C94-3DE7FCFB9230}">
                <p14:media xmlns:p14="http://schemas.microsoft.com/office/powerpoint/2010/main" r:embed="rId29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6817176" y="5319210"/>
            <a:ext cx="458018" cy="4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88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8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21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62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173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706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002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642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1045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728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audio>
              <p:cMediaNode vol="80000">
                <p:cTn id="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238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 vol="80000">
                <p:cTn id="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1664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 vol="80000">
                <p:cTn id="7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1280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 vol="80000">
                <p:cTn id="7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1920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audio>
              <p:cMediaNode vol="80000">
                <p:cTn id="8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1002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audio>
              <p:cMediaNode vol="80000">
                <p:cTn id="9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</Words>
  <Application>Microsoft Office PowerPoint</Application>
  <PresentationFormat>Širokozaslonsko</PresentationFormat>
  <Paragraphs>1</Paragraphs>
  <Slides>2</Slides>
  <Notes>0</Notes>
  <HiddenSlides>0</HiddenSlides>
  <MMClips>15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SCAVENGER HUNT Can you find all 15?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SCAVENGER HUNT Can you find all 15?</dc:title>
  <dc:creator>Anja Smolej</dc:creator>
  <cp:lastModifiedBy>Anja Smolej</cp:lastModifiedBy>
  <cp:revision>8</cp:revision>
  <dcterms:created xsi:type="dcterms:W3CDTF">2020-03-20T10:02:03Z</dcterms:created>
  <dcterms:modified xsi:type="dcterms:W3CDTF">2020-03-24T09:59:35Z</dcterms:modified>
</cp:coreProperties>
</file>