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777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369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877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534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511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244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736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918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130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782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775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5EEA7-FCDB-4C4B-A18E-38D222CEAAB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38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audio" Target="../media/media9.m4a"/><Relationship Id="rId26" Type="http://schemas.openxmlformats.org/officeDocument/2006/relationships/audio" Target="../media/media13.m4a"/><Relationship Id="rId3" Type="http://schemas.microsoft.com/office/2007/relationships/media" Target="../media/media2.m4a"/><Relationship Id="rId21" Type="http://schemas.microsoft.com/office/2007/relationships/media" Target="../media/media11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microsoft.com/office/2007/relationships/media" Target="../media/media9.m4a"/><Relationship Id="rId25" Type="http://schemas.microsoft.com/office/2007/relationships/media" Target="../media/media13.m4a"/><Relationship Id="rId33" Type="http://schemas.openxmlformats.org/officeDocument/2006/relationships/image" Target="../media/image3.png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audio" Target="../media/media10.m4a"/><Relationship Id="rId29" Type="http://schemas.microsoft.com/office/2007/relationships/media" Target="../media/media15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24" Type="http://schemas.openxmlformats.org/officeDocument/2006/relationships/audio" Target="../media/media12.m4a"/><Relationship Id="rId32" Type="http://schemas.openxmlformats.org/officeDocument/2006/relationships/image" Target="../media/image2.png"/><Relationship Id="rId5" Type="http://schemas.microsoft.com/office/2007/relationships/media" Target="../media/media3.m4a"/><Relationship Id="rId15" Type="http://schemas.microsoft.com/office/2007/relationships/media" Target="../media/media8.m4a"/><Relationship Id="rId23" Type="http://schemas.microsoft.com/office/2007/relationships/media" Target="../media/media12.m4a"/><Relationship Id="rId28" Type="http://schemas.openxmlformats.org/officeDocument/2006/relationships/audio" Target="../media/media14.m4a"/><Relationship Id="rId10" Type="http://schemas.openxmlformats.org/officeDocument/2006/relationships/audio" Target="../media/media5.m4a"/><Relationship Id="rId19" Type="http://schemas.microsoft.com/office/2007/relationships/media" Target="../media/media10.m4a"/><Relationship Id="rId31" Type="http://schemas.openxmlformats.org/officeDocument/2006/relationships/slideLayout" Target="../slideLayouts/slideLayout2.xml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Relationship Id="rId22" Type="http://schemas.openxmlformats.org/officeDocument/2006/relationships/audio" Target="../media/media11.m4a"/><Relationship Id="rId27" Type="http://schemas.microsoft.com/office/2007/relationships/media" Target="../media/media14.m4a"/><Relationship Id="rId30" Type="http://schemas.openxmlformats.org/officeDocument/2006/relationships/audio" Target="../media/media15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353164" y="1275804"/>
            <a:ext cx="9144000" cy="90462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SCAVENGER HUNT</a:t>
            </a:r>
            <a:br>
              <a:rPr lang="sl-SI" dirty="0" smtClean="0"/>
            </a:b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find</a:t>
            </a:r>
            <a:r>
              <a:rPr lang="sl-SI" dirty="0" smtClean="0"/>
              <a:t> </a:t>
            </a:r>
            <a:r>
              <a:rPr lang="sl-SI" dirty="0" err="1" smtClean="0"/>
              <a:t>all</a:t>
            </a:r>
            <a:r>
              <a:rPr lang="sl-SI" dirty="0" smtClean="0"/>
              <a:t> 15?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30" name="Picture 6" descr="Image result for scavenger hunt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09" y="1993714"/>
            <a:ext cx="5191036" cy="422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05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8" name="Slika 7"/>
          <p:cNvPicPr/>
          <p:nvPr/>
        </p:nvPicPr>
        <p:blipFill rotWithShape="1">
          <a:blip r:embed="rId32"/>
          <a:srcRect l="35493" t="21164" r="34965" b="11033"/>
          <a:stretch/>
        </p:blipFill>
        <p:spPr bwMode="auto">
          <a:xfrm>
            <a:off x="1105989" y="71256"/>
            <a:ext cx="4606834" cy="67867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ant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3596005" y="1533254"/>
            <a:ext cx="487363" cy="487362"/>
          </a:xfrm>
        </p:spPr>
      </p:pic>
      <p:pic>
        <p:nvPicPr>
          <p:cNvPr id="10" name="clou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2324554" y="2853600"/>
            <a:ext cx="394698" cy="394698"/>
          </a:xfrm>
          <a:prstGeom prst="rect">
            <a:avLst/>
          </a:prstGeom>
        </p:spPr>
      </p:pic>
      <p:pic>
        <p:nvPicPr>
          <p:cNvPr id="11" name="something purple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3697379" y="2853600"/>
            <a:ext cx="385989" cy="385989"/>
          </a:xfrm>
          <a:prstGeom prst="rect">
            <a:avLst/>
          </a:prstGeom>
        </p:spPr>
      </p:pic>
      <p:pic>
        <p:nvPicPr>
          <p:cNvPr id="12" name="butterfly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5041628" y="301988"/>
            <a:ext cx="401229" cy="401229"/>
          </a:xfrm>
          <a:prstGeom prst="rect">
            <a:avLst/>
          </a:prstGeom>
        </p:spPr>
      </p:pic>
      <p:pic>
        <p:nvPicPr>
          <p:cNvPr id="13" name="flower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5061495" y="2858228"/>
            <a:ext cx="381362" cy="381362"/>
          </a:xfrm>
          <a:prstGeom prst="rect">
            <a:avLst/>
          </a:prstGeom>
        </p:spPr>
      </p:pic>
      <p:pic>
        <p:nvPicPr>
          <p:cNvPr id="14" name="something green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2211343" y="1566523"/>
            <a:ext cx="420824" cy="420824"/>
          </a:xfrm>
          <a:prstGeom prst="rect">
            <a:avLst/>
          </a:prstGeom>
        </p:spPr>
      </p:pic>
      <p:pic>
        <p:nvPicPr>
          <p:cNvPr id="15" name="something red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3646691" y="370206"/>
            <a:ext cx="385989" cy="385989"/>
          </a:xfrm>
          <a:prstGeom prst="rect">
            <a:avLst/>
          </a:prstGeom>
        </p:spPr>
      </p:pic>
      <p:pic>
        <p:nvPicPr>
          <p:cNvPr id="16" name="something grey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5022033" y="1543413"/>
            <a:ext cx="420824" cy="420824"/>
          </a:xfrm>
          <a:prstGeom prst="rect">
            <a:avLst/>
          </a:prstGeom>
        </p:spPr>
      </p:pic>
      <p:pic>
        <p:nvPicPr>
          <p:cNvPr id="17" name="spider">
            <a:hlinkClick r:id="" action="ppaction://media"/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2283188" y="345168"/>
            <a:ext cx="436064" cy="436064"/>
          </a:xfrm>
          <a:prstGeom prst="rect">
            <a:avLst/>
          </a:prstGeom>
        </p:spPr>
      </p:pic>
      <p:pic>
        <p:nvPicPr>
          <p:cNvPr id="18" name="stone">
            <a:hlinkClick r:id="" action="ppaction://media"/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5004616" y="5196205"/>
            <a:ext cx="438241" cy="438241"/>
          </a:xfrm>
          <a:prstGeom prst="rect">
            <a:avLst/>
          </a:prstGeom>
        </p:spPr>
      </p:pic>
      <p:pic>
        <p:nvPicPr>
          <p:cNvPr id="19" name="worm">
            <a:hlinkClick r:id="" action="ppaction://media"/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3697379" y="5223419"/>
            <a:ext cx="383812" cy="383812"/>
          </a:xfrm>
          <a:prstGeom prst="rect">
            <a:avLst/>
          </a:prstGeom>
        </p:spPr>
      </p:pic>
      <p:pic>
        <p:nvPicPr>
          <p:cNvPr id="20" name="something yellow">
            <a:hlinkClick r:id="" action="ppaction://media"/>
          </p:cNvPr>
          <p:cNvPicPr>
            <a:picLocks noChangeAspect="1"/>
          </p:cNvPicPr>
          <p:nvPr>
            <a:audioFile r:link="rId24"/>
            <p:extLst>
              <p:ext uri="{DAA4B4D4-6D71-4841-9C94-3DE7FCFB9230}">
                <p14:media xmlns:p14="http://schemas.microsoft.com/office/powerpoint/2010/main" r:embed="rId23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2204177" y="3935310"/>
            <a:ext cx="475900" cy="475900"/>
          </a:xfrm>
          <a:prstGeom prst="rect">
            <a:avLst/>
          </a:prstGeom>
        </p:spPr>
      </p:pic>
      <p:pic>
        <p:nvPicPr>
          <p:cNvPr id="21" name="footprint">
            <a:hlinkClick r:id="" action="ppaction://media"/>
          </p:cNvPr>
          <p:cNvPicPr>
            <a:picLocks noChangeAspect="1"/>
          </p:cNvPicPr>
          <p:nvPr>
            <a:audioFile r:link="rId26"/>
            <p:extLst>
              <p:ext uri="{DAA4B4D4-6D71-4841-9C94-3DE7FCFB9230}">
                <p14:media xmlns:p14="http://schemas.microsoft.com/office/powerpoint/2010/main" r:embed="rId25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3659753" y="3972650"/>
            <a:ext cx="359864" cy="359864"/>
          </a:xfrm>
          <a:prstGeom prst="rect">
            <a:avLst/>
          </a:prstGeom>
        </p:spPr>
      </p:pic>
      <p:pic>
        <p:nvPicPr>
          <p:cNvPr id="22" name="bird">
            <a:hlinkClick r:id="" action="ppaction://media"/>
          </p:cNvPr>
          <p:cNvPicPr>
            <a:picLocks noChangeAspect="1"/>
          </p:cNvPicPr>
          <p:nvPr>
            <a:audioFile r:link="rId28"/>
            <p:extLst>
              <p:ext uri="{DAA4B4D4-6D71-4841-9C94-3DE7FCFB9230}">
                <p14:media xmlns:p14="http://schemas.microsoft.com/office/powerpoint/2010/main" r:embed="rId27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2204177" y="5223419"/>
            <a:ext cx="418646" cy="418646"/>
          </a:xfrm>
          <a:prstGeom prst="rect">
            <a:avLst/>
          </a:prstGeom>
        </p:spPr>
      </p:pic>
      <p:pic>
        <p:nvPicPr>
          <p:cNvPr id="23" name="something interesting">
            <a:hlinkClick r:id="" action="ppaction://media"/>
          </p:cNvPr>
          <p:cNvPicPr>
            <a:picLocks noChangeAspect="1"/>
          </p:cNvPicPr>
          <p:nvPr>
            <a:audioFile r:link="rId30"/>
            <p:extLst>
              <p:ext uri="{DAA4B4D4-6D71-4841-9C94-3DE7FCFB9230}">
                <p14:media xmlns:p14="http://schemas.microsoft.com/office/powerpoint/2010/main" r:embed="rId29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5061495" y="3953649"/>
            <a:ext cx="359864" cy="35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8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8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64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28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04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6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62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706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472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21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002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>
                <p:cTn id="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728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80000">
                <p:cTn id="7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1664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80000">
                <p:cTn id="7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1984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vol="80000">
                <p:cTn id="8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1920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>
                <p:cTn id="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</Words>
  <Application>Microsoft Office PowerPoint</Application>
  <PresentationFormat>Širokozaslonsko</PresentationFormat>
  <Paragraphs>1</Paragraphs>
  <Slides>2</Slides>
  <Notes>0</Notes>
  <HiddenSlides>0</HiddenSlides>
  <MMClips>15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SCAVENGER HUNT Can you find all 15?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SCAVENGER HUNT Can you find all 15?</dc:title>
  <dc:creator>Anja Smolej</dc:creator>
  <cp:lastModifiedBy>Anja Smolej</cp:lastModifiedBy>
  <cp:revision>6</cp:revision>
  <dcterms:created xsi:type="dcterms:W3CDTF">2020-03-20T10:02:03Z</dcterms:created>
  <dcterms:modified xsi:type="dcterms:W3CDTF">2020-03-20T11:52:48Z</dcterms:modified>
</cp:coreProperties>
</file>