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AF4E-6DE0-40D0-A965-248B9E18AA2F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F665-CD71-48C4-B304-5ADA466352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996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AF4E-6DE0-40D0-A965-248B9E18AA2F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F665-CD71-48C4-B304-5ADA466352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1070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AF4E-6DE0-40D0-A965-248B9E18AA2F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F665-CD71-48C4-B304-5ADA466352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235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AF4E-6DE0-40D0-A965-248B9E18AA2F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F665-CD71-48C4-B304-5ADA466352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063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AF4E-6DE0-40D0-A965-248B9E18AA2F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F665-CD71-48C4-B304-5ADA466352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492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AF4E-6DE0-40D0-A965-248B9E18AA2F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F665-CD71-48C4-B304-5ADA466352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688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AF4E-6DE0-40D0-A965-248B9E18AA2F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F665-CD71-48C4-B304-5ADA466352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064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AF4E-6DE0-40D0-A965-248B9E18AA2F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F665-CD71-48C4-B304-5ADA466352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997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AF4E-6DE0-40D0-A965-248B9E18AA2F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F665-CD71-48C4-B304-5ADA466352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5013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AF4E-6DE0-40D0-A965-248B9E18AA2F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F665-CD71-48C4-B304-5ADA466352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059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AF4E-6DE0-40D0-A965-248B9E18AA2F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F665-CD71-48C4-B304-5ADA466352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714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7AF4E-6DE0-40D0-A965-248B9E18AA2F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CF665-CD71-48C4-B304-5ADA466352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949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245715"/>
            <a:ext cx="7772400" cy="1470025"/>
          </a:xfrm>
        </p:spPr>
        <p:txBody>
          <a:bodyPr>
            <a:normAutofit/>
          </a:bodyPr>
          <a:lstStyle/>
          <a:p>
            <a:r>
              <a:rPr lang="sl-SI" sz="5000" b="1" dirty="0" smtClean="0">
                <a:solidFill>
                  <a:schemeClr val="accent1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SKRBIMO ZA OKOLJE</a:t>
            </a:r>
            <a:endParaRPr lang="sl-SI" sz="5000" b="1" dirty="0">
              <a:solidFill>
                <a:schemeClr val="accent1">
                  <a:lumMod val="50000"/>
                </a:schemeClr>
              </a:solidFill>
              <a:latin typeface="Mangal" panose="02040503050203030202" pitchFamily="18" charset="0"/>
              <a:cs typeface="Mangal" panose="02040503050203030202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16832"/>
            <a:ext cx="5638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69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0070C0"/>
                </a:solidFill>
              </a:rPr>
              <a:t>Vsak odgovor je vreden nekaj točk:</a:t>
            </a:r>
            <a:endParaRPr lang="sl-SI" sz="3200" b="1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sl-SI" dirty="0" smtClean="0"/>
          </a:p>
          <a:p>
            <a:pPr>
              <a:buFontTx/>
              <a:buChar char="-"/>
            </a:pPr>
            <a:r>
              <a:rPr lang="sl-SI" dirty="0" smtClean="0"/>
              <a:t>Vsak </a:t>
            </a:r>
            <a:r>
              <a:rPr lang="sl-SI" b="1" dirty="0" smtClean="0"/>
              <a:t>odgovor a </a:t>
            </a:r>
            <a:r>
              <a:rPr lang="sl-SI" dirty="0" smtClean="0"/>
              <a:t>je vreden </a:t>
            </a:r>
            <a:r>
              <a:rPr lang="sl-SI" b="1" dirty="0" smtClean="0"/>
              <a:t>3 točke</a:t>
            </a:r>
            <a:r>
              <a:rPr lang="sl-SI" dirty="0" smtClean="0"/>
              <a:t>.</a:t>
            </a:r>
          </a:p>
          <a:p>
            <a:pPr>
              <a:buFontTx/>
              <a:buChar char="-"/>
            </a:pPr>
            <a:r>
              <a:rPr lang="sl-SI" b="1" dirty="0" smtClean="0"/>
              <a:t>Odgovor b</a:t>
            </a:r>
            <a:r>
              <a:rPr lang="sl-SI" dirty="0" smtClean="0"/>
              <a:t> je vreden </a:t>
            </a:r>
            <a:r>
              <a:rPr lang="sl-SI" b="1" dirty="0" smtClean="0"/>
              <a:t>2 točki</a:t>
            </a:r>
            <a:r>
              <a:rPr lang="sl-SI" dirty="0" smtClean="0"/>
              <a:t>.</a:t>
            </a:r>
          </a:p>
          <a:p>
            <a:pPr>
              <a:buFontTx/>
              <a:buChar char="-"/>
            </a:pPr>
            <a:r>
              <a:rPr lang="sl-SI" b="1" dirty="0" smtClean="0"/>
              <a:t>Odgovor c</a:t>
            </a:r>
            <a:r>
              <a:rPr lang="sl-SI" dirty="0" smtClean="0"/>
              <a:t> je vreden </a:t>
            </a:r>
            <a:r>
              <a:rPr lang="sl-SI" b="1" dirty="0" smtClean="0"/>
              <a:t>1 točko</a:t>
            </a:r>
            <a:r>
              <a:rPr lang="sl-SI" dirty="0" smtClean="0"/>
              <a:t>.</a:t>
            </a:r>
          </a:p>
          <a:p>
            <a:pPr>
              <a:buFontTx/>
              <a:buChar char="-"/>
            </a:pPr>
            <a:r>
              <a:rPr lang="sl-SI" b="1" dirty="0" smtClean="0"/>
              <a:t>Odgovor č</a:t>
            </a:r>
            <a:r>
              <a:rPr lang="sl-SI" dirty="0" smtClean="0"/>
              <a:t> je vreden </a:t>
            </a:r>
            <a:r>
              <a:rPr lang="sl-SI" b="1" dirty="0" smtClean="0"/>
              <a:t>0 točk</a:t>
            </a:r>
            <a:r>
              <a:rPr lang="sl-SI" dirty="0" smtClean="0"/>
              <a:t>.</a:t>
            </a:r>
          </a:p>
          <a:p>
            <a:pPr>
              <a:buFontTx/>
              <a:buChar char="-"/>
            </a:pPr>
            <a:endParaRPr lang="sl-SI" dirty="0"/>
          </a:p>
          <a:p>
            <a:pPr>
              <a:buFontTx/>
              <a:buChar char="-"/>
            </a:pPr>
            <a:r>
              <a:rPr lang="sl-SI" dirty="0" smtClean="0"/>
              <a:t>Preštej število vseh točk. </a:t>
            </a:r>
          </a:p>
          <a:p>
            <a:pPr>
              <a:buFontTx/>
              <a:buChar char="-"/>
            </a:pPr>
            <a:r>
              <a:rPr lang="sl-SI" dirty="0" smtClean="0"/>
              <a:t>Primer: Če si prej imel/a </a:t>
            </a:r>
            <a:r>
              <a:rPr lang="sl-SI" b="1" dirty="0" smtClean="0"/>
              <a:t>3 odgovore a</a:t>
            </a:r>
            <a:r>
              <a:rPr lang="sl-SI" dirty="0" smtClean="0"/>
              <a:t>, to pomeni </a:t>
            </a:r>
            <a:r>
              <a:rPr lang="sl-SI" b="1" dirty="0" smtClean="0"/>
              <a:t>3+3+3 točke = 9 točk</a:t>
            </a:r>
            <a:r>
              <a:rPr lang="sl-SI" dirty="0" smtClean="0"/>
              <a:t> in </a:t>
            </a:r>
            <a:r>
              <a:rPr lang="sl-SI" b="1" dirty="0" smtClean="0"/>
              <a:t>2 odgovora b</a:t>
            </a:r>
            <a:r>
              <a:rPr lang="sl-SI" dirty="0" smtClean="0"/>
              <a:t>, to pomeni </a:t>
            </a:r>
            <a:r>
              <a:rPr lang="sl-SI" b="1" dirty="0" smtClean="0"/>
              <a:t>2+2 = 4 točke</a:t>
            </a:r>
            <a:r>
              <a:rPr lang="sl-SI" dirty="0" smtClean="0"/>
              <a:t>. Vseh točk skupaj imaš torej </a:t>
            </a:r>
            <a:r>
              <a:rPr lang="sl-SI" b="1" dirty="0" smtClean="0"/>
              <a:t>9 + 4 = 13</a:t>
            </a:r>
            <a:endParaRPr lang="sl-SI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60848"/>
            <a:ext cx="24482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97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0070C0"/>
                </a:solidFill>
              </a:rPr>
              <a:t>Sedaj pa poglej kateri stolpec </a:t>
            </a:r>
            <a:r>
              <a:rPr lang="sl-SI" sz="3200" b="1" smtClean="0">
                <a:solidFill>
                  <a:srgbClr val="0070C0"/>
                </a:solidFill>
              </a:rPr>
              <a:t>velja zate in </a:t>
            </a:r>
            <a:r>
              <a:rPr lang="sl-SI" sz="3200" b="1" dirty="0" smtClean="0">
                <a:solidFill>
                  <a:srgbClr val="0070C0"/>
                </a:solidFill>
              </a:rPr>
              <a:t>preberi, kako skrbiš za okolje:</a:t>
            </a:r>
            <a:endParaRPr lang="sl-SI" sz="32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664506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28970"/>
            <a:ext cx="3368382" cy="336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39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3200" b="1" dirty="0">
                <a:solidFill>
                  <a:srgbClr val="0070C0"/>
                </a:solidFill>
              </a:rPr>
              <a:t>N</a:t>
            </a:r>
            <a:r>
              <a:rPr lang="sl-SI" sz="3200" b="1" dirty="0" smtClean="0">
                <a:solidFill>
                  <a:srgbClr val="0070C0"/>
                </a:solidFill>
              </a:rPr>
              <a:t>aloga:</a:t>
            </a:r>
            <a:endParaRPr lang="sl-SI" sz="3200" b="1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sl-SI" dirty="0" smtClean="0"/>
              <a:t>Za to nalogo boš potreboval/a list papirja in pisalo.</a:t>
            </a:r>
          </a:p>
          <a:p>
            <a:r>
              <a:rPr lang="sl-SI" dirty="0" smtClean="0"/>
              <a:t>Ob vsakem vprašanju preberi možne odgovore in izberi tistega, ki najbolj velja zate.</a:t>
            </a:r>
          </a:p>
          <a:p>
            <a:r>
              <a:rPr lang="sl-SI" dirty="0" smtClean="0"/>
              <a:t>Na list papirja, ki si si ga prej pripravil/a zapiši zaporedno številko vprašanja in črko pred odgovorom, ki ga boš izbral/a.</a:t>
            </a:r>
          </a:p>
          <a:p>
            <a:r>
              <a:rPr lang="sl-SI" dirty="0" smtClean="0"/>
              <a:t>Npr. 1. a, </a:t>
            </a:r>
            <a:r>
              <a:rPr lang="sl-SI" dirty="0" err="1" smtClean="0"/>
              <a:t>2.b</a:t>
            </a:r>
            <a:r>
              <a:rPr lang="sl-SI" dirty="0" smtClean="0"/>
              <a:t>, 3. c, </a:t>
            </a:r>
            <a:r>
              <a:rPr lang="sl-SI" dirty="0" err="1" smtClean="0"/>
              <a:t>4.a</a:t>
            </a:r>
            <a:r>
              <a:rPr lang="sl-SI" dirty="0" smtClean="0"/>
              <a:t>,……..</a:t>
            </a:r>
          </a:p>
          <a:p>
            <a:r>
              <a:rPr lang="sl-SI" dirty="0" smtClean="0"/>
              <a:t>Si pripravljen/a? </a:t>
            </a:r>
            <a:r>
              <a:rPr lang="sl-SI" b="1" dirty="0" smtClean="0">
                <a:solidFill>
                  <a:srgbClr val="FF0000"/>
                </a:solidFill>
              </a:rPr>
              <a:t>TRI, ŠTIRI, ZDAJ!</a:t>
            </a:r>
          </a:p>
          <a:p>
            <a:endParaRPr lang="sl-SI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521" y="3284984"/>
            <a:ext cx="380047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27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00B050"/>
                </a:solidFill>
              </a:rPr>
              <a:t>Izberi črko pred odgovorom, ki velja zate:</a:t>
            </a:r>
            <a:endParaRPr lang="sl-SI" dirty="0">
              <a:solidFill>
                <a:srgbClr val="00B05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70C0"/>
                </a:solidFill>
              </a:rPr>
              <a:t>1. Ali ločuješ odpadke na steklo, papir, plastiko in organske odpadke?</a:t>
            </a:r>
          </a:p>
          <a:p>
            <a:endParaRPr lang="sl-SI" dirty="0" smtClean="0"/>
          </a:p>
          <a:p>
            <a:pPr marL="514350" indent="-514350">
              <a:buAutoNum type="alphaLcParenR"/>
            </a:pPr>
            <a:r>
              <a:rPr lang="sl-SI" b="1" dirty="0" smtClean="0"/>
              <a:t>Vedno in povsod.</a:t>
            </a:r>
          </a:p>
          <a:p>
            <a:pPr marL="514350" indent="-514350">
              <a:buAutoNum type="alphaLcParenR"/>
            </a:pPr>
            <a:r>
              <a:rPr lang="sl-SI" b="1" dirty="0" smtClean="0"/>
              <a:t>Večinoma, včasih tudi pozabim.</a:t>
            </a:r>
          </a:p>
          <a:p>
            <a:pPr marL="514350" indent="-514350">
              <a:buAutoNum type="alphaLcParenR"/>
            </a:pPr>
            <a:r>
              <a:rPr lang="sl-SI" b="1" dirty="0" smtClean="0"/>
              <a:t>Včasih, če se mi ravno ljubi.</a:t>
            </a:r>
          </a:p>
          <a:p>
            <a:pPr marL="0" indent="0">
              <a:buNone/>
            </a:pPr>
            <a:r>
              <a:rPr lang="sl-SI" b="1" dirty="0" smtClean="0"/>
              <a:t>č) Le, če drugi to zahtevajo.</a:t>
            </a:r>
            <a:endParaRPr lang="sl-SI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60848"/>
            <a:ext cx="380047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84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sl-SI" sz="3600" b="1" dirty="0">
                <a:solidFill>
                  <a:srgbClr val="0070C0"/>
                </a:solidFill>
                <a:ea typeface="+mn-ea"/>
                <a:cs typeface="+mn-cs"/>
              </a:rPr>
              <a:t>2. Ali med ščetkanjem zob zapreš vodo?</a:t>
            </a:r>
            <a:r>
              <a:rPr lang="sl-SI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sl-SI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  <a:p>
            <a:pPr marL="0" indent="0">
              <a:buNone/>
            </a:pPr>
            <a:r>
              <a:rPr lang="sl-SI" b="1" dirty="0" smtClean="0"/>
              <a:t>a) Vedno, na to opozarjam tudi druge.</a:t>
            </a:r>
          </a:p>
          <a:p>
            <a:pPr marL="0" indent="0">
              <a:buNone/>
            </a:pPr>
            <a:r>
              <a:rPr lang="sl-SI" b="1" dirty="0" smtClean="0"/>
              <a:t>b) Večinoma, včasih tudi pozabim.</a:t>
            </a:r>
          </a:p>
          <a:p>
            <a:pPr marL="0" indent="0">
              <a:buNone/>
            </a:pPr>
            <a:r>
              <a:rPr lang="sl-SI" b="1" dirty="0" smtClean="0"/>
              <a:t>c) Velikokrat pozabim.</a:t>
            </a:r>
          </a:p>
          <a:p>
            <a:pPr marL="0" indent="0">
              <a:buNone/>
            </a:pPr>
            <a:r>
              <a:rPr lang="sl-SI" b="1" dirty="0" smtClean="0"/>
              <a:t>č) Ne, to se mi ne zdi potrebno.</a:t>
            </a:r>
            <a:endParaRPr lang="sl-SI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08920"/>
            <a:ext cx="380047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76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3200" b="1" dirty="0" smtClean="0">
                <a:solidFill>
                  <a:srgbClr val="0070C0"/>
                </a:solidFill>
              </a:rPr>
              <a:t/>
            </a:r>
            <a:br>
              <a:rPr lang="sl-SI" sz="3200" b="1" dirty="0" smtClean="0">
                <a:solidFill>
                  <a:srgbClr val="0070C0"/>
                </a:solidFill>
              </a:rPr>
            </a:br>
            <a:r>
              <a:rPr lang="sl-SI" sz="3200" b="1" dirty="0" smtClean="0">
                <a:solidFill>
                  <a:srgbClr val="0070C0"/>
                </a:solidFill>
              </a:rPr>
              <a:t>3. Ali izključiš televizijo, računalnik ali tablico, ko jih nehaš uporabljati?</a:t>
            </a:r>
            <a:br>
              <a:rPr lang="sl-SI" sz="3200" b="1" dirty="0" smtClean="0">
                <a:solidFill>
                  <a:srgbClr val="0070C0"/>
                </a:solidFill>
              </a:rPr>
            </a:br>
            <a:r>
              <a:rPr lang="sl-SI" sz="3200" b="1" dirty="0">
                <a:solidFill>
                  <a:srgbClr val="0070C0"/>
                </a:solidFill>
              </a:rPr>
              <a:t/>
            </a:r>
            <a:br>
              <a:rPr lang="sl-SI" sz="3200" b="1" dirty="0">
                <a:solidFill>
                  <a:srgbClr val="0070C0"/>
                </a:solidFill>
              </a:rPr>
            </a:br>
            <a:endParaRPr lang="sl-SI" sz="3200" b="1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endParaRPr lang="sl-SI" dirty="0" smtClean="0"/>
          </a:p>
          <a:p>
            <a:pPr marL="514350" indent="-514350">
              <a:buAutoNum type="alphaLcParenR"/>
            </a:pPr>
            <a:r>
              <a:rPr lang="sl-SI" b="1" dirty="0" smtClean="0"/>
              <a:t>Seveda, vedno.</a:t>
            </a:r>
          </a:p>
          <a:p>
            <a:pPr marL="514350" indent="-514350">
              <a:buAutoNum type="alphaLcParenR"/>
            </a:pPr>
            <a:r>
              <a:rPr lang="sl-SI" b="1" dirty="0" smtClean="0"/>
              <a:t>Večinoma, če res ne pozabim.</a:t>
            </a:r>
          </a:p>
          <a:p>
            <a:pPr marL="514350" indent="-514350">
              <a:buAutoNum type="alphaLcParenR"/>
            </a:pPr>
            <a:r>
              <a:rPr lang="sl-SI" b="1" dirty="0" smtClean="0"/>
              <a:t>Po navadi me opomnijo starši.</a:t>
            </a:r>
          </a:p>
          <a:p>
            <a:pPr marL="0" indent="0">
              <a:buNone/>
            </a:pPr>
            <a:r>
              <a:rPr lang="sl-SI" b="1" dirty="0" smtClean="0"/>
              <a:t>č) Zakaj bi jih bilo potrebno izključiti?</a:t>
            </a:r>
            <a:endParaRPr lang="sl-SI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17707"/>
            <a:ext cx="3340293" cy="334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78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45024"/>
            <a:ext cx="2692325" cy="26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0070C0"/>
                </a:solidFill>
              </a:rPr>
              <a:t>Ali lepo ravnaš s stvarmi (npr. z oblačili, s knjigami, športno opremo)?</a:t>
            </a:r>
            <a:endParaRPr lang="sl-SI" sz="3200" b="1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pPr marL="514350" indent="-514350">
              <a:buAutoNum type="alphaLcParenR"/>
            </a:pPr>
            <a:r>
              <a:rPr lang="sl-SI" b="1" dirty="0" smtClean="0"/>
              <a:t>Vsekakor.</a:t>
            </a:r>
          </a:p>
          <a:p>
            <a:pPr marL="514350" indent="-514350">
              <a:buAutoNum type="alphaLcParenR"/>
            </a:pPr>
            <a:r>
              <a:rPr lang="sl-SI" b="1" dirty="0" smtClean="0"/>
              <a:t>Večinoma kar pazim nanje.</a:t>
            </a:r>
          </a:p>
          <a:p>
            <a:pPr marL="514350" indent="-514350">
              <a:buAutoNum type="alphaLcParenR"/>
            </a:pPr>
            <a:r>
              <a:rPr lang="sl-SI" b="1" dirty="0" smtClean="0"/>
              <a:t>No ja, včasih tudi kaj uničim.</a:t>
            </a:r>
          </a:p>
          <a:p>
            <a:pPr marL="0" indent="0">
              <a:buNone/>
            </a:pPr>
            <a:r>
              <a:rPr lang="sl-SI" b="1" dirty="0" smtClean="0"/>
              <a:t>č) Zakaj le, saj lahko vedno dobim nove.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75039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0070C0"/>
                </a:solidFill>
              </a:rPr>
              <a:t>Ali mečeš odpadke v koš za smeti?</a:t>
            </a:r>
            <a:endParaRPr lang="sl-SI" sz="3200" b="1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pPr marL="514350" indent="-514350">
              <a:buAutoNum type="alphaLcParenR"/>
            </a:pPr>
            <a:r>
              <a:rPr lang="sl-SI" b="1" dirty="0" smtClean="0"/>
              <a:t>Vedno. Poberem tudi tuje odpadke.</a:t>
            </a:r>
          </a:p>
          <a:p>
            <a:pPr marL="514350" indent="-514350">
              <a:buAutoNum type="alphaLcParenR"/>
            </a:pPr>
            <a:r>
              <a:rPr lang="sl-SI" b="1" dirty="0" smtClean="0"/>
              <a:t>Svoje vedno, tujih pa ne pobiram.</a:t>
            </a:r>
          </a:p>
          <a:p>
            <a:pPr marL="514350" indent="-514350">
              <a:buAutoNum type="alphaLcParenR"/>
            </a:pPr>
            <a:r>
              <a:rPr lang="sl-SI" b="1" dirty="0" smtClean="0"/>
              <a:t>Da, če moj met pristane v košu.</a:t>
            </a:r>
          </a:p>
          <a:p>
            <a:pPr marL="0" indent="0">
              <a:buNone/>
            </a:pPr>
            <a:r>
              <a:rPr lang="sl-SI" b="1" dirty="0" smtClean="0"/>
              <a:t>č) Le kadar me kdo gleda.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80928"/>
            <a:ext cx="380047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47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0070C0"/>
                </a:solidFill>
              </a:rPr>
              <a:t>V kolikšni meri spoštuješ pravila obnašanja v naseljih in naravi?</a:t>
            </a:r>
            <a:endParaRPr lang="sl-SI" sz="3200" b="1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pPr marL="514350" indent="-514350">
              <a:buAutoNum type="alphaLcParenR"/>
            </a:pPr>
            <a:r>
              <a:rPr lang="sl-SI" b="1" dirty="0" smtClean="0"/>
              <a:t>Vedno ravnam, kot velevajo pravila.</a:t>
            </a:r>
          </a:p>
          <a:p>
            <a:pPr marL="514350" indent="-514350">
              <a:buAutoNum type="alphaLcParenR"/>
            </a:pPr>
            <a:r>
              <a:rPr lang="sl-SI" b="1" dirty="0" smtClean="0"/>
              <a:t>Večinoma se držim pravil.</a:t>
            </a:r>
          </a:p>
          <a:p>
            <a:pPr marL="514350" indent="-514350">
              <a:buAutoNum type="alphaLcParenR"/>
            </a:pPr>
            <a:r>
              <a:rPr lang="sl-SI" b="1" dirty="0" smtClean="0"/>
              <a:t>Držim se le pravil, ki me ne omejujejo.</a:t>
            </a:r>
          </a:p>
          <a:p>
            <a:pPr marL="0" indent="0">
              <a:buNone/>
            </a:pPr>
            <a:r>
              <a:rPr lang="sl-SI" b="1" dirty="0" smtClean="0"/>
              <a:t>č) Delam, kar hočem.</a:t>
            </a:r>
            <a:endParaRPr lang="sl-SI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01008"/>
            <a:ext cx="3122786" cy="312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35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3600" b="1" dirty="0" smtClean="0">
                <a:solidFill>
                  <a:srgbClr val="0070C0"/>
                </a:solidFill>
              </a:rPr>
              <a:t>Tako, zaključil si z vprašalnikom.</a:t>
            </a:r>
            <a:br>
              <a:rPr lang="sl-SI" sz="3600" b="1" dirty="0" smtClean="0">
                <a:solidFill>
                  <a:srgbClr val="0070C0"/>
                </a:solidFill>
              </a:rPr>
            </a:br>
            <a:r>
              <a:rPr lang="sl-SI" sz="3600" b="1" dirty="0" smtClean="0">
                <a:solidFill>
                  <a:srgbClr val="0070C0"/>
                </a:solidFill>
              </a:rPr>
              <a:t>Čas je da pogledava, kako skrbiš za okolje. </a:t>
            </a:r>
            <a:r>
              <a:rPr lang="sl-SI" dirty="0" smtClean="0">
                <a:sym typeface="Wingdings" panose="05000000000000000000" pitchFamily="2" charset="2"/>
              </a:rPr>
              <a:t>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b="1" dirty="0" smtClean="0"/>
              <a:t>a) Poglej svoj list papirja in preštej koliko imaš vseh odgovorov a.</a:t>
            </a:r>
          </a:p>
          <a:p>
            <a:pPr marL="0" indent="0">
              <a:buNone/>
            </a:pPr>
            <a:r>
              <a:rPr lang="sl-SI" b="1" dirty="0" smtClean="0"/>
              <a:t>b) Enako naredi še za odgovore b.</a:t>
            </a:r>
          </a:p>
          <a:p>
            <a:pPr marL="0" indent="0">
              <a:buNone/>
            </a:pPr>
            <a:r>
              <a:rPr lang="sl-SI" b="1" dirty="0" smtClean="0"/>
              <a:t>c) In še za odgovore c ter d.</a:t>
            </a:r>
          </a:p>
          <a:p>
            <a:pPr marL="0" indent="0">
              <a:buNone/>
            </a:pPr>
            <a:r>
              <a:rPr lang="sl-SI" b="1" dirty="0" smtClean="0"/>
              <a:t>Najbolje, da jih kar zapišeš:</a:t>
            </a:r>
          </a:p>
          <a:p>
            <a:pPr marL="0" indent="0">
              <a:buNone/>
            </a:pPr>
            <a:r>
              <a:rPr lang="sl-SI" b="1" dirty="0" smtClean="0"/>
              <a:t>NPR.: a – 3                 c - 1</a:t>
            </a:r>
          </a:p>
          <a:p>
            <a:pPr marL="0" indent="0">
              <a:buNone/>
            </a:pPr>
            <a:r>
              <a:rPr lang="sl-SI" b="1" dirty="0"/>
              <a:t> </a:t>
            </a:r>
            <a:r>
              <a:rPr lang="sl-SI" b="1" dirty="0" smtClean="0"/>
              <a:t>          b – 2                 č - 0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895" y="3645024"/>
            <a:ext cx="2908349" cy="290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6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508</Words>
  <Application>Microsoft Office PowerPoint</Application>
  <PresentationFormat>Diaprojekcija na zaslonu (4:3)</PresentationFormat>
  <Paragraphs>62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6" baseType="lpstr">
      <vt:lpstr>Arial</vt:lpstr>
      <vt:lpstr>Calibri</vt:lpstr>
      <vt:lpstr>Mangal</vt:lpstr>
      <vt:lpstr>Wingdings</vt:lpstr>
      <vt:lpstr>Officeova tema</vt:lpstr>
      <vt:lpstr>SKRBIMO ZA OKOLJE</vt:lpstr>
      <vt:lpstr>Naloga:</vt:lpstr>
      <vt:lpstr>Izberi črko pred odgovorom, ki velja zate:</vt:lpstr>
      <vt:lpstr>2. Ali med ščetkanjem zob zapreš vodo? </vt:lpstr>
      <vt:lpstr> 3. Ali izključiš televizijo, računalnik ali tablico, ko jih nehaš uporabljati?  </vt:lpstr>
      <vt:lpstr>Ali lepo ravnaš s stvarmi (npr. z oblačili, s knjigami, športno opremo)?</vt:lpstr>
      <vt:lpstr>Ali mečeš odpadke v koš za smeti?</vt:lpstr>
      <vt:lpstr>V kolikšni meri spoštuješ pravila obnašanja v naseljih in naravi?</vt:lpstr>
      <vt:lpstr>Tako, zaključil si z vprašalnikom. Čas je da pogledava, kako skrbiš za okolje. </vt:lpstr>
      <vt:lpstr>Vsak odgovor je vreden nekaj točk:</vt:lpstr>
      <vt:lpstr>Sedaj pa poglej kateri stolpec velja zate in preberi, kako skrbiš za okolje: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SKRBIMO ZA OKOLJE</dc:title>
  <dc:creator>Petra</dc:creator>
  <cp:lastModifiedBy>Petra Jenko</cp:lastModifiedBy>
  <cp:revision>11</cp:revision>
  <dcterms:created xsi:type="dcterms:W3CDTF">2020-04-16T14:26:25Z</dcterms:created>
  <dcterms:modified xsi:type="dcterms:W3CDTF">2020-04-20T09:45:19Z</dcterms:modified>
</cp:coreProperties>
</file>