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6AA0-17DD-4C14-83AF-E2B0CEF4CC34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A15D-2FCE-4DC4-8DDF-2626EC10473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6AA0-17DD-4C14-83AF-E2B0CEF4CC34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A15D-2FCE-4DC4-8DDF-2626EC10473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6AA0-17DD-4C14-83AF-E2B0CEF4CC34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A15D-2FCE-4DC4-8DDF-2626EC10473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6AA0-17DD-4C14-83AF-E2B0CEF4CC34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A15D-2FCE-4DC4-8DDF-2626EC10473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6AA0-17DD-4C14-83AF-E2B0CEF4CC34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A15D-2FCE-4DC4-8DDF-2626EC10473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6AA0-17DD-4C14-83AF-E2B0CEF4CC34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A15D-2FCE-4DC4-8DDF-2626EC10473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6AA0-17DD-4C14-83AF-E2B0CEF4CC34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A15D-2FCE-4DC4-8DDF-2626EC10473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6AA0-17DD-4C14-83AF-E2B0CEF4CC34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A15D-2FCE-4DC4-8DDF-2626EC10473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6AA0-17DD-4C14-83AF-E2B0CEF4CC34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A15D-2FCE-4DC4-8DDF-2626EC10473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6AA0-17DD-4C14-83AF-E2B0CEF4CC34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A15D-2FCE-4DC4-8DDF-2626EC10473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6AA0-17DD-4C14-83AF-E2B0CEF4CC34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A15D-2FCE-4DC4-8DDF-2626EC10473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66AA0-17DD-4C14-83AF-E2B0CEF4CC34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5A15D-2FCE-4DC4-8DDF-2626EC10473A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l-SI" sz="66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SPOMLADANSKE</a:t>
            </a:r>
            <a:br>
              <a:rPr lang="sl-SI" sz="66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sl-SI" sz="66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sl-SI" sz="66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sl-SI" sz="66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CVETLICE</a:t>
            </a:r>
            <a:endParaRPr lang="sl-SI" sz="66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Tulipan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218" name="Picture 2" descr="C:\Users\Vanja\Desktop\972220a_jpgtulipa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552728" cy="5784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Narcisa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42" name="Picture 2" descr="C:\Users\Vanja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128792" cy="5346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Hijacinta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1266" name="Picture 2" descr="C:\Users\Vanja\Desktop\HYACIN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788163"/>
            <a:ext cx="4392488" cy="5823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Teloh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2290" name="Picture 2" descr="C:\Users\Vanja\Desktop\crni_telo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867748" cy="5013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sl-SI" dirty="0" smtClean="0"/>
              <a:t>Žafran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3314" name="Picture 2" descr="C:\Users\Vanja\Desktop\pomladanski-zaf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7048313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l-SI" dirty="0" smtClean="0"/>
              <a:t>Podlesna vetrnica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4338" name="Picture 2" descr="C:\Users\Vanja\Desktop\Podlesna_vetrnica_Anemone_nemoros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888"/>
            <a:ext cx="7554770" cy="5040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Navadni zvonček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 descr="C:\Users\Vanja\Desktop\Generacija_D__djvu_113857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604400" cy="5400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836712"/>
          </a:xfrm>
        </p:spPr>
        <p:txBody>
          <a:bodyPr/>
          <a:lstStyle/>
          <a:p>
            <a:r>
              <a:rPr lang="sl-SI" dirty="0" smtClean="0"/>
              <a:t>Vijolica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0" name="Picture 2" descr="C:\Users\Vanja\Desktop\240px-Viola_odorata_Garden_060402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4744"/>
            <a:ext cx="5472608" cy="5567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Marjetice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194" name="Picture 2" descr="C:\Users\Vanja\Desktop\1044401336332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7296811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92088"/>
          </a:xfrm>
        </p:spPr>
        <p:txBody>
          <a:bodyPr/>
          <a:lstStyle/>
          <a:p>
            <a:r>
              <a:rPr lang="sl-SI" dirty="0" smtClean="0"/>
              <a:t>Trobentica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074" name="Picture 2" descr="C:\Users\Vanja\Desktop\trobentica8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200800" cy="5400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Mačice</a:t>
            </a:r>
            <a:endParaRPr lang="sl-SI" dirty="0"/>
          </a:p>
        </p:txBody>
      </p:sp>
      <p:pic>
        <p:nvPicPr>
          <p:cNvPr id="4099" name="Picture 3" descr="C:\Users\Vanja\Desktop\be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420888"/>
            <a:ext cx="5592201" cy="4196447"/>
          </a:xfrm>
          <a:prstGeom prst="rect">
            <a:avLst/>
          </a:prstGeom>
          <a:noFill/>
        </p:spPr>
      </p:pic>
      <p:pic>
        <p:nvPicPr>
          <p:cNvPr id="4098" name="Picture 2" descr="C:\Users\Vanja\Desktop\1052329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364" y="188640"/>
            <a:ext cx="5724636" cy="3816424"/>
          </a:xfrm>
          <a:prstGeom prst="rect">
            <a:avLst/>
          </a:prstGeom>
          <a:noFill/>
        </p:spPr>
      </p:pic>
      <p:sp>
        <p:nvSpPr>
          <p:cNvPr id="7" name="PoljeZBesedilom 6"/>
          <p:cNvSpPr txBox="1"/>
          <p:nvPr/>
        </p:nvSpPr>
        <p:spPr>
          <a:xfrm>
            <a:off x="251520" y="90872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Leskove</a:t>
            </a:r>
            <a:endParaRPr lang="sl-SI" sz="3200" dirty="0"/>
          </a:p>
        </p:txBody>
      </p:sp>
      <p:sp>
        <p:nvSpPr>
          <p:cNvPr id="8" name="Puščica dol 7"/>
          <p:cNvSpPr/>
          <p:nvPr/>
        </p:nvSpPr>
        <p:spPr>
          <a:xfrm rot="16630789">
            <a:off x="2347768" y="776887"/>
            <a:ext cx="288032" cy="128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7524328" y="486916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Vrbove</a:t>
            </a:r>
            <a:endParaRPr lang="sl-SI" sz="3200" dirty="0"/>
          </a:p>
        </p:txBody>
      </p:sp>
      <p:sp>
        <p:nvSpPr>
          <p:cNvPr id="10" name="Puščica dol 9"/>
          <p:cNvSpPr/>
          <p:nvPr/>
        </p:nvSpPr>
        <p:spPr>
          <a:xfrm rot="4624093">
            <a:off x="6663264" y="4886280"/>
            <a:ext cx="341858" cy="1312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Navadni jetrnik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123" name="Picture 3" descr="C:\Users\Vanja\Desktop\image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488832" cy="4914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Navadni pljučnik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146" name="Picture 2" descr="C:\Users\Vanja\Desktop\navadni-pljuc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518729" cy="5016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31840" y="764704"/>
            <a:ext cx="8229600" cy="1143000"/>
          </a:xfrm>
        </p:spPr>
        <p:txBody>
          <a:bodyPr/>
          <a:lstStyle/>
          <a:p>
            <a:r>
              <a:rPr lang="sl-SI" dirty="0" err="1" smtClean="0"/>
              <a:t>Forzicija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170" name="Picture 2" descr="C:\Users\Vanja\Desktop\CIMG2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5411069" cy="4058301"/>
          </a:xfrm>
          <a:prstGeom prst="rect">
            <a:avLst/>
          </a:prstGeom>
          <a:noFill/>
        </p:spPr>
      </p:pic>
      <p:pic>
        <p:nvPicPr>
          <p:cNvPr id="7171" name="Picture 3" descr="C:\Users\Vanja\Desktop\forzicija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492896"/>
            <a:ext cx="2914551" cy="3886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25</Words>
  <Application>Microsoft Office PowerPoint</Application>
  <PresentationFormat>Diaprojekcija na zaslonu (4:3)</PresentationFormat>
  <Paragraphs>17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9" baseType="lpstr">
      <vt:lpstr>Arial</vt:lpstr>
      <vt:lpstr>Calibri</vt:lpstr>
      <vt:lpstr>Comic Sans MS</vt:lpstr>
      <vt:lpstr>Officeova tema</vt:lpstr>
      <vt:lpstr>SPOMLADANSKE   CVETLICE</vt:lpstr>
      <vt:lpstr>Navadni zvonček</vt:lpstr>
      <vt:lpstr>Vijolica</vt:lpstr>
      <vt:lpstr>Marjetice</vt:lpstr>
      <vt:lpstr>Trobentica</vt:lpstr>
      <vt:lpstr>Mačice</vt:lpstr>
      <vt:lpstr>Navadni jetrnik</vt:lpstr>
      <vt:lpstr>Navadni pljučnik</vt:lpstr>
      <vt:lpstr>Forzicija</vt:lpstr>
      <vt:lpstr>Tulipan</vt:lpstr>
      <vt:lpstr>Narcisa</vt:lpstr>
      <vt:lpstr>Hijacinta</vt:lpstr>
      <vt:lpstr>Teloh</vt:lpstr>
      <vt:lpstr>Žafran</vt:lpstr>
      <vt:lpstr>Podlesna vetrnica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POMLADANSKE CVETLICE</dc:title>
  <dc:creator>Vanja</dc:creator>
  <cp:lastModifiedBy>Petra Jenko</cp:lastModifiedBy>
  <cp:revision>6</cp:revision>
  <dcterms:created xsi:type="dcterms:W3CDTF">2013-04-15T13:49:38Z</dcterms:created>
  <dcterms:modified xsi:type="dcterms:W3CDTF">2020-04-01T09:20:04Z</dcterms:modified>
</cp:coreProperties>
</file>