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910B-8FB1-46E9-9C9E-2ED71E543FD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3D7F-759B-41D1-8447-9C97710E58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761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910B-8FB1-46E9-9C9E-2ED71E543FD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3D7F-759B-41D1-8447-9C97710E58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001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910B-8FB1-46E9-9C9E-2ED71E543FD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3D7F-759B-41D1-8447-9C97710E58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934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910B-8FB1-46E9-9C9E-2ED71E543FD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3D7F-759B-41D1-8447-9C97710E58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818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910B-8FB1-46E9-9C9E-2ED71E543FD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3D7F-759B-41D1-8447-9C97710E58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983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910B-8FB1-46E9-9C9E-2ED71E543FD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3D7F-759B-41D1-8447-9C97710E58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833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910B-8FB1-46E9-9C9E-2ED71E543FD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3D7F-759B-41D1-8447-9C97710E58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201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910B-8FB1-46E9-9C9E-2ED71E543FD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3D7F-759B-41D1-8447-9C97710E58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653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910B-8FB1-46E9-9C9E-2ED71E543FD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3D7F-759B-41D1-8447-9C97710E58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873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910B-8FB1-46E9-9C9E-2ED71E543FD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3D7F-759B-41D1-8447-9C97710E58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557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910B-8FB1-46E9-9C9E-2ED71E543FD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3D7F-759B-41D1-8447-9C97710E58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590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6910B-8FB1-46E9-9C9E-2ED71E543FD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93D7F-759B-41D1-8447-9C97710E58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985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4.m4a"/><Relationship Id="rId7" Type="http://schemas.openxmlformats.org/officeDocument/2006/relationships/image" Target="../media/image7.jpe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6.m4a"/><Relationship Id="rId7" Type="http://schemas.openxmlformats.org/officeDocument/2006/relationships/image" Target="../media/image12.jpe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49798" y="296399"/>
            <a:ext cx="7161493" cy="6339532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POZDRAVLJENI UČENCI!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 algn="just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TEM TEDNU SE BOSTE MALO RAZGIBALI IN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VADILI POSKOKE. </a:t>
            </a:r>
          </a:p>
          <a:p>
            <a:pPr mar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ČE SI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OGLEDATE FOTOGRAFIJO, DOBITE NAMIG IGRE. NEKATERI JO SIGURNO ŽE POZNATE. </a:t>
            </a: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LEPEM VREMENU JO LAHKO IGRATE ZUNAJ, V PRIMERU DEŽJA PA KAR V SVOJI SOBI. </a:t>
            </a: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NA NASLEDNJIH STRANEH TE ČAKAJO NAVODILA ZA IGRO.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pic>
        <p:nvPicPr>
          <p:cNvPr id="7" name="Slika 6" descr="Tips on How to Dress for Figure Skating Practice | Hopscotch kids ..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754" y="705703"/>
            <a:ext cx="4084320" cy="4345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943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15"/>
    </mc:Choice>
    <mc:Fallback xmlns="">
      <p:transition spd="slow" advTm="30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522514"/>
            <a:ext cx="10515600" cy="5654449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2682240" y="209651"/>
            <a:ext cx="6374674" cy="696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KAJ POTREBUJEM ZA IGRO?</a:t>
            </a: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838200" y="1913471"/>
            <a:ext cx="3391989" cy="21235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b="1" dirty="0" smtClean="0"/>
          </a:p>
          <a:p>
            <a:pPr algn="ctr"/>
            <a:endParaRPr lang="sl-SI" b="1" dirty="0" smtClean="0"/>
          </a:p>
          <a:p>
            <a:pPr algn="ctr"/>
            <a:endParaRPr lang="sl-SI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IGRA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ZUNAJ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KREDE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KAMENČEK ZA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METANJE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sl-SI" sz="2000" dirty="0" smtClean="0"/>
          </a:p>
          <a:p>
            <a:pPr lvl="0"/>
            <a:endParaRPr lang="sl-SI" dirty="0"/>
          </a:p>
          <a:p>
            <a:pPr lvl="0"/>
            <a:endParaRPr lang="sl-SI" dirty="0" smtClean="0"/>
          </a:p>
          <a:p>
            <a:pPr lvl="0"/>
            <a:endParaRPr lang="sl-SI" dirty="0"/>
          </a:p>
          <a:p>
            <a:pPr lvl="0"/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7961811" y="1811384"/>
            <a:ext cx="3391989" cy="21845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b="1" dirty="0" smtClean="0"/>
          </a:p>
          <a:p>
            <a:pPr algn="ctr"/>
            <a:endParaRPr lang="sl-SI" b="1" dirty="0" smtClean="0"/>
          </a:p>
          <a:p>
            <a:pPr algn="ctr"/>
            <a:endParaRPr lang="sl-SI" sz="2000" b="1" dirty="0" smtClean="0"/>
          </a:p>
          <a:p>
            <a:pPr algn="ctr"/>
            <a:endParaRPr lang="sl-SI" sz="2000" b="1" dirty="0"/>
          </a:p>
          <a:p>
            <a:pPr algn="ctr"/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IGRA DOMA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BELI LISTI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BARVICE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LEPILNI TRAK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ZAMAŠEK, RADIRKA, KOCKA ZA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METANJE</a:t>
            </a:r>
            <a:endParaRPr lang="sl-SI" sz="2000" dirty="0"/>
          </a:p>
          <a:p>
            <a:pPr lvl="0"/>
            <a:endParaRPr lang="sl-SI" dirty="0"/>
          </a:p>
          <a:p>
            <a:pPr lvl="0"/>
            <a:endParaRPr lang="sl-SI" dirty="0" smtClean="0"/>
          </a:p>
          <a:p>
            <a:pPr lvl="0"/>
            <a:endParaRPr lang="sl-SI" dirty="0"/>
          </a:p>
          <a:p>
            <a:pPr lvl="0"/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2908663" y="4216240"/>
            <a:ext cx="6374674" cy="696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KDO  SE LAHKO Z MANO IGRA?</a:t>
            </a: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838200" y="5284813"/>
            <a:ext cx="10515600" cy="9592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IGRO LAHKO IGRAJO PRAV VSI. POVABI BRATCA, SESTRICO, MAMICO, ATIJA, DEDKA, BABICO… LAHKO PA JO IGRAŠ TUDI SAM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uščica dol 11"/>
          <p:cNvSpPr/>
          <p:nvPr/>
        </p:nvSpPr>
        <p:spPr>
          <a:xfrm rot="18828284">
            <a:off x="6776212" y="1047862"/>
            <a:ext cx="748937" cy="130501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uščica dol 12"/>
          <p:cNvSpPr/>
          <p:nvPr/>
        </p:nvSpPr>
        <p:spPr>
          <a:xfrm rot="2462147">
            <a:off x="4686122" y="1063975"/>
            <a:ext cx="748937" cy="130501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5" name="Zvok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396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68"/>
    </mc:Choice>
    <mc:Fallback xmlns="">
      <p:transition spd="slow" advTm="45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2556970" y="161285"/>
            <a:ext cx="6374674" cy="696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KAKO IGRAM IGRO?</a:t>
            </a: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481609" y="1061811"/>
            <a:ext cx="3854380" cy="56705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b="1" dirty="0" smtClean="0"/>
          </a:p>
          <a:p>
            <a:pPr algn="ctr"/>
            <a:endParaRPr lang="sl-SI" b="1" dirty="0" smtClean="0"/>
          </a:p>
          <a:p>
            <a:pPr algn="ctr"/>
            <a:endParaRPr lang="sl-SI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IGRA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ZUNAJ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S KREDAMI NARIŠI POLJA: 8 KVADRATKOV. POMAGAJ SI SLIKO. KVADRATKI NAJ BODO DOVOLJ VELIKI, DA BOŠ LAHKO VANJE SKAKAL.</a:t>
            </a:r>
          </a:p>
          <a:p>
            <a:pPr marL="342900" lvl="0" indent="-342900">
              <a:buFont typeface="+mj-lt"/>
              <a:buAutoNum type="arabicPeriod"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IZBERI SI 8 ANGLEŠKIH BESED, KI JIH ŽE POZNAŠ  (BARVE, ŠTEVILA, ŽIVALI, VREME, IGRAČE…)</a:t>
            </a:r>
          </a:p>
          <a:p>
            <a:pPr marL="342900" lvl="0" indent="-342900" algn="just">
              <a:buFont typeface="+mj-lt"/>
              <a:buAutoNum type="arabicPeriod"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V VSAKO POLJE NARIŠI S KREDO BESEDO, KI SI JO IZBRAL.</a:t>
            </a:r>
          </a:p>
          <a:p>
            <a:pPr marL="342900" lvl="0" indent="-342900" algn="just">
              <a:buFont typeface="+mj-lt"/>
              <a:buAutoNum type="arabicPeriod"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NARIŠI ŠE ČRTO IZ KATERE BOŠ METAL.</a:t>
            </a:r>
            <a:endParaRPr lang="sl-SI" dirty="0"/>
          </a:p>
          <a:p>
            <a:pPr lvl="0"/>
            <a:endParaRPr lang="sl-SI" dirty="0" smtClean="0"/>
          </a:p>
          <a:p>
            <a:pPr lvl="0"/>
            <a:endParaRPr lang="sl-SI" dirty="0"/>
          </a:p>
          <a:p>
            <a:pPr lvl="0"/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4835" y="1027906"/>
            <a:ext cx="2562329" cy="5333854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7727978" y="1027906"/>
            <a:ext cx="3854380" cy="5704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b="1" dirty="0" smtClean="0"/>
          </a:p>
          <a:p>
            <a:pPr algn="ctr"/>
            <a:endParaRPr lang="sl-SI" b="1" dirty="0" smtClean="0"/>
          </a:p>
          <a:p>
            <a:pPr algn="ctr"/>
            <a:endParaRPr lang="sl-SI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IGRA DOMA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PRIPRAVI 8 BELIH LISTOV.</a:t>
            </a:r>
          </a:p>
          <a:p>
            <a:pPr marL="342900" lvl="0" indent="-342900">
              <a:buAutoNum type="arabicPeriod"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IZBERI SI 8 ANGLEŠKIH BESED, KI JIH ŽE POZNAŠ (BARVE, ŠTEVILA, ŽIVALI, VREME, IGRAČE…)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NA VSAK LIST NARIŠI Z BARVICAMI BESEDO, KI SI JO IZBRAL.</a:t>
            </a:r>
          </a:p>
          <a:p>
            <a:pPr marL="342900" lvl="0" indent="-342900">
              <a:buFont typeface="+mj-lt"/>
              <a:buAutoNum type="arabicPeriod"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LISTE Z LEPILNIM TRAKOM PRILEPI NA TLA V OBLIKO RAKETE (GLEJ SLIKO).</a:t>
            </a:r>
          </a:p>
          <a:p>
            <a:pPr marL="342900" lvl="0" indent="-342900">
              <a:buFont typeface="+mj-lt"/>
              <a:buAutoNum type="arabicPeriod"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NALEPI ŠE ČRTO IZ KATERE BOŠ METAL.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AutoNum type="arabicPeriod" startAt="3"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sl-SI" dirty="0" smtClean="0"/>
          </a:p>
          <a:p>
            <a:pPr lvl="0"/>
            <a:endParaRPr lang="sl-SI" dirty="0"/>
          </a:p>
          <a:p>
            <a:pPr lvl="0"/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5622" y="1027906"/>
            <a:ext cx="2562329" cy="5456566"/>
          </a:xfrm>
          <a:prstGeom prst="rect">
            <a:avLst/>
          </a:prstGeom>
        </p:spPr>
      </p:pic>
      <p:pic>
        <p:nvPicPr>
          <p:cNvPr id="16" name="Zvok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18" name="Označba mesta vsebine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20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906"/>
    </mc:Choice>
    <mc:Fallback xmlns="">
      <p:transition spd="slow" advTm="94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669524" y="1258094"/>
            <a:ext cx="10696836" cy="54417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b="1" dirty="0" smtClean="0"/>
          </a:p>
          <a:p>
            <a:pPr algn="ctr"/>
            <a:endParaRPr lang="sl-SI" b="1" dirty="0" smtClean="0"/>
          </a:p>
          <a:p>
            <a:pPr algn="ctr"/>
            <a:endParaRPr lang="sl-SI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sl-SI" dirty="0" smtClean="0"/>
          </a:p>
          <a:p>
            <a:pPr lvl="0"/>
            <a:endParaRPr lang="sl-SI" dirty="0"/>
          </a:p>
          <a:p>
            <a:pPr marL="342900" indent="-342900">
              <a:buFontTx/>
              <a:buAutoNum type="arabicPeriod"/>
            </a:pPr>
            <a:endParaRPr lang="sl-SI" dirty="0" smtClean="0"/>
          </a:p>
          <a:p>
            <a:pPr marL="342900" indent="-342900">
              <a:buFontTx/>
              <a:buAutoNum type="arabicPeriod"/>
            </a:pPr>
            <a:r>
              <a:rPr lang="sl-SI" dirty="0" smtClean="0"/>
              <a:t>STOPI NA ČRTO ZA METANJE.</a:t>
            </a:r>
          </a:p>
          <a:p>
            <a:pPr marL="342900" indent="-342900">
              <a:buFontTx/>
              <a:buAutoNum type="arabicPeriod"/>
            </a:pPr>
            <a:endParaRPr lang="sl-SI" dirty="0"/>
          </a:p>
          <a:p>
            <a:endParaRPr lang="sl-SI" dirty="0" smtClean="0"/>
          </a:p>
          <a:p>
            <a:pPr marL="342900" indent="-342900">
              <a:buFontTx/>
              <a:buAutoNum type="arabicPeriod"/>
            </a:pPr>
            <a:endParaRPr lang="sl-SI" dirty="0"/>
          </a:p>
          <a:p>
            <a:r>
              <a:rPr lang="sl-SI" dirty="0" smtClean="0"/>
              <a:t>                      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2. VRZI KAMENČEK V PRVO POLJE.</a:t>
            </a:r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3. PRESKOČI PRVO POLJE VSE DO KONCA. VRNI SE PO POLJIH DO KAMENČKA.</a:t>
            </a:r>
            <a:endParaRPr lang="sl-SI" dirty="0"/>
          </a:p>
          <a:p>
            <a:pPr lvl="0"/>
            <a:endParaRPr lang="sl-SI" dirty="0" smtClean="0"/>
          </a:p>
          <a:p>
            <a:pPr marL="342900" lvl="0" indent="-342900">
              <a:buAutoNum type="arabicPeriod"/>
            </a:pPr>
            <a:endParaRPr lang="sl-SI" dirty="0"/>
          </a:p>
          <a:p>
            <a:pPr marL="342900" lvl="0" indent="-342900">
              <a:buAutoNum type="arabicPeriod"/>
            </a:pPr>
            <a:endParaRPr lang="sl-SI" dirty="0" smtClean="0"/>
          </a:p>
          <a:p>
            <a:pPr marL="342900" lvl="0" indent="-342900">
              <a:buAutoNum type="arabicPeriod"/>
            </a:pPr>
            <a:endParaRPr lang="sl-SI" dirty="0"/>
          </a:p>
          <a:p>
            <a:pPr marL="342900" lvl="0" indent="-342900">
              <a:buAutoNum type="arabicPeriod"/>
            </a:pPr>
            <a:endParaRPr lang="sl-SI" dirty="0" smtClean="0"/>
          </a:p>
          <a:p>
            <a:pPr marL="342900" lvl="0" indent="-342900">
              <a:buAutoNum type="arabicPeriod"/>
            </a:pPr>
            <a:endParaRPr lang="sl-SI" dirty="0"/>
          </a:p>
        </p:txBody>
      </p:sp>
      <p:pic>
        <p:nvPicPr>
          <p:cNvPr id="11" name="Označba mesta vsebine 1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9" y="1258094"/>
            <a:ext cx="1962645" cy="2616860"/>
          </a:xfrm>
        </p:spPr>
      </p:pic>
      <p:sp>
        <p:nvSpPr>
          <p:cNvPr id="4" name="Pravokotnik 3"/>
          <p:cNvSpPr/>
          <p:nvPr/>
        </p:nvSpPr>
        <p:spPr>
          <a:xfrm>
            <a:off x="2577066" y="365125"/>
            <a:ext cx="6374674" cy="696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KAKO IGRAM IGRO?</a:t>
            </a: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34" y="2060963"/>
            <a:ext cx="2542508" cy="339001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066" y="2060963"/>
            <a:ext cx="2542509" cy="3390010"/>
          </a:xfrm>
          <a:prstGeom prst="rect">
            <a:avLst/>
          </a:prstGeom>
        </p:spPr>
      </p:pic>
      <p:pic>
        <p:nvPicPr>
          <p:cNvPr id="16" name="Zvok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79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41"/>
    </mc:Choice>
    <mc:Fallback xmlns="">
      <p:transition spd="slow" advTm="19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656964" y="1200304"/>
            <a:ext cx="10696836" cy="54417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sl-SI" dirty="0" smtClean="0"/>
              <a:t>4. PREDEN POBEREŠ KAMENČEK IZ POLJA, POIMENUJ BESEDO NARISANO V POLJU KJER JE KAMENČEK. </a:t>
            </a:r>
          </a:p>
          <a:p>
            <a:pPr lvl="0"/>
            <a:endParaRPr lang="sl-SI" dirty="0"/>
          </a:p>
          <a:p>
            <a:pPr lvl="0"/>
            <a:endParaRPr lang="sl-SI" dirty="0" smtClean="0"/>
          </a:p>
          <a:p>
            <a:pPr lvl="0"/>
            <a:endParaRPr lang="sl-SI" dirty="0"/>
          </a:p>
          <a:p>
            <a:pPr lvl="0"/>
            <a:endParaRPr lang="sl-SI" dirty="0" smtClean="0"/>
          </a:p>
          <a:p>
            <a:pPr lvl="0"/>
            <a:endParaRPr lang="sl-SI" dirty="0" smtClean="0"/>
          </a:p>
          <a:p>
            <a:pPr lvl="0"/>
            <a:endParaRPr lang="sl-SI" dirty="0"/>
          </a:p>
          <a:p>
            <a:pPr lvl="0"/>
            <a:endParaRPr lang="sl-SI" dirty="0" smtClean="0"/>
          </a:p>
          <a:p>
            <a:pPr lvl="0"/>
            <a:endParaRPr lang="sl-SI" dirty="0"/>
          </a:p>
          <a:p>
            <a:pPr lvl="0"/>
            <a:endParaRPr lang="sl-SI" dirty="0" smtClean="0"/>
          </a:p>
          <a:p>
            <a:pPr lvl="0"/>
            <a:endParaRPr lang="sl-SI" dirty="0"/>
          </a:p>
          <a:p>
            <a:pPr lvl="0"/>
            <a:endParaRPr lang="sl-SI" dirty="0" smtClean="0"/>
          </a:p>
          <a:p>
            <a:pPr lvl="0"/>
            <a:endParaRPr lang="sl-SI" dirty="0"/>
          </a:p>
          <a:p>
            <a:pPr lvl="0"/>
            <a:endParaRPr lang="sl-SI" dirty="0" smtClean="0"/>
          </a:p>
          <a:p>
            <a:pPr lvl="0"/>
            <a:endParaRPr lang="sl-SI" dirty="0" smtClean="0"/>
          </a:p>
          <a:p>
            <a:pPr lvl="0"/>
            <a:r>
              <a:rPr lang="sl-SI" dirty="0" smtClean="0"/>
              <a:t>5. POBERI KAMENČEK IN SKOČI PO POLJIH DO ČRTE ZA METANJE. NADALJUJ Z METANJEM V DRUGO POLJE.</a:t>
            </a:r>
          </a:p>
          <a:p>
            <a:pPr lvl="0"/>
            <a:endParaRPr lang="sl-SI" dirty="0"/>
          </a:p>
          <a:p>
            <a:pPr lvl="0"/>
            <a:endParaRPr lang="sl-SI" dirty="0" smtClean="0"/>
          </a:p>
        </p:txBody>
      </p:sp>
      <p:sp>
        <p:nvSpPr>
          <p:cNvPr id="7" name="Pravokotnik 6"/>
          <p:cNvSpPr/>
          <p:nvPr/>
        </p:nvSpPr>
        <p:spPr>
          <a:xfrm>
            <a:off x="2577066" y="365125"/>
            <a:ext cx="6374674" cy="696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KAKO IGRAM IGRO?</a:t>
            </a: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23" y="1829181"/>
            <a:ext cx="2484096" cy="3390011"/>
          </a:xfr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978" y="1829180"/>
            <a:ext cx="2820853" cy="3390011"/>
          </a:xfrm>
          <a:prstGeom prst="rect">
            <a:avLst/>
          </a:prstGeom>
        </p:spPr>
      </p:pic>
      <p:pic>
        <p:nvPicPr>
          <p:cNvPr id="20" name="Zvok 1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617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96"/>
    </mc:Choice>
    <mc:Fallback xmlns="">
      <p:transition spd="slow" advTm="21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2577066" y="365125"/>
            <a:ext cx="6374674" cy="696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KAKO IGRAM IGRO?</a:t>
            </a: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838200" y="1280396"/>
            <a:ext cx="10696836" cy="54417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sl-SI" dirty="0" smtClean="0"/>
              <a:t>6. Z IGRO NADALJUJE NASLEDNJI IGRALEC ŠELE V NASLEDNJIH PRIMERIH. </a:t>
            </a:r>
          </a:p>
          <a:p>
            <a:pPr lvl="0"/>
            <a:endParaRPr lang="sl-SI" dirty="0"/>
          </a:p>
          <a:p>
            <a:pPr lvl="0"/>
            <a:endParaRPr lang="sl-SI" dirty="0" smtClean="0"/>
          </a:p>
          <a:p>
            <a:pPr lvl="0"/>
            <a:endParaRPr lang="sl-SI" dirty="0"/>
          </a:p>
          <a:p>
            <a:pPr lvl="0"/>
            <a:endParaRPr lang="sl-SI" dirty="0" smtClean="0"/>
          </a:p>
          <a:p>
            <a:pPr lvl="0"/>
            <a:endParaRPr lang="sl-SI" dirty="0" smtClean="0"/>
          </a:p>
          <a:p>
            <a:pPr lvl="0"/>
            <a:endParaRPr lang="sl-SI" dirty="0"/>
          </a:p>
          <a:p>
            <a:pPr lvl="0"/>
            <a:endParaRPr lang="sl-SI" dirty="0" smtClean="0"/>
          </a:p>
          <a:p>
            <a:pPr lvl="0"/>
            <a:endParaRPr lang="sl-SI" dirty="0"/>
          </a:p>
          <a:p>
            <a:pPr lvl="0"/>
            <a:endParaRPr lang="sl-SI" dirty="0" smtClean="0"/>
          </a:p>
          <a:p>
            <a:pPr lvl="0"/>
            <a:endParaRPr lang="sl-SI" dirty="0"/>
          </a:p>
          <a:p>
            <a:pPr lvl="0"/>
            <a:endParaRPr lang="sl-SI" dirty="0" smtClean="0"/>
          </a:p>
          <a:p>
            <a:pPr lvl="0"/>
            <a:endParaRPr lang="sl-SI" dirty="0" smtClean="0"/>
          </a:p>
          <a:p>
            <a:pPr lvl="0"/>
            <a:endParaRPr lang="sl-SI" dirty="0"/>
          </a:p>
          <a:p>
            <a:pPr lvl="0"/>
            <a:r>
              <a:rPr lang="sl-SI" dirty="0" smtClean="0"/>
              <a:t>ČE IGRO IGRAŠ SAM, NADALJUJEŠ V VSAKEM PRIMERU Z METANJEM.</a:t>
            </a:r>
          </a:p>
          <a:p>
            <a:pPr lvl="0"/>
            <a:endParaRPr lang="sl-SI" dirty="0"/>
          </a:p>
          <a:p>
            <a:pPr lvl="0"/>
            <a:endParaRPr lang="sl-SI" dirty="0" smtClean="0"/>
          </a:p>
          <a:p>
            <a:pPr lvl="0"/>
            <a:r>
              <a:rPr lang="sl-SI" dirty="0" smtClean="0"/>
              <a:t>IGRA TRAJA DOKLER KAMENČEK NE OBIŠČE VSEH POLJ.</a:t>
            </a:r>
          </a:p>
          <a:p>
            <a:pPr marL="342900" lvl="0" indent="-342900">
              <a:buAutoNum type="arabicPeriod"/>
            </a:pPr>
            <a:endParaRPr lang="sl-SI" dirty="0" smtClean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85" y="1909273"/>
            <a:ext cx="3540229" cy="2655172"/>
          </a:xfr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59127" y="2318917"/>
            <a:ext cx="3277153" cy="245786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38" y="1909273"/>
            <a:ext cx="2437045" cy="3249393"/>
          </a:xfrm>
          <a:prstGeom prst="rect">
            <a:avLst/>
          </a:prstGeom>
        </p:spPr>
      </p:pic>
      <p:pic>
        <p:nvPicPr>
          <p:cNvPr id="19" name="Zvok 1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439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29"/>
    </mc:Choice>
    <mc:Fallback xmlns="">
      <p:transition spd="slow" advTm="36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HAVE FUN!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098" name="Picture 2" descr="See You Soon Raccoon!: All Purpose 6x9 Blank Lined Noteboo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02" y="365125"/>
            <a:ext cx="4148796" cy="621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2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|10.6|1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1|4|36.3|1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8|3.2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|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1|5.5|4.4|4.5|5.6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365</Words>
  <Application>Microsoft Office PowerPoint</Application>
  <PresentationFormat>Širokozaslonsko</PresentationFormat>
  <Paragraphs>134</Paragraphs>
  <Slides>7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 </vt:lpstr>
      <vt:lpstr>PowerPointova predstavitev</vt:lpstr>
      <vt:lpstr>PowerPointova predstavitev</vt:lpstr>
      <vt:lpstr>PowerPointova predstavitev</vt:lpstr>
      <vt:lpstr>HAVE FUN!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Anja Smolej</dc:creator>
  <cp:lastModifiedBy>SIO</cp:lastModifiedBy>
  <cp:revision>15</cp:revision>
  <dcterms:created xsi:type="dcterms:W3CDTF">2020-05-05T07:46:16Z</dcterms:created>
  <dcterms:modified xsi:type="dcterms:W3CDTF">2020-05-06T12:56:55Z</dcterms:modified>
</cp:coreProperties>
</file>