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074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388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405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80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4254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6008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929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545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260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134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2984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6168F-D53A-4F19-AE81-88E0B2B36460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809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hyperlink" Target="https://www.youtube.com/watch?v=75NQK-Sm1YY" TargetMode="Externa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.m4a"/><Relationship Id="rId7" Type="http://schemas.openxmlformats.org/officeDocument/2006/relationships/image" Target="../media/image1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16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media6.m4a"/><Relationship Id="rId7" Type="http://schemas.openxmlformats.org/officeDocument/2006/relationships/image" Target="../media/image19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 rot="20876640">
            <a:off x="150093" y="1121340"/>
            <a:ext cx="9698983" cy="1655754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ERIC CARLE:</a:t>
            </a:r>
            <a:br>
              <a:rPr lang="sl-SI" dirty="0" smtClean="0"/>
            </a:br>
            <a:r>
              <a:rPr lang="sl-SI" dirty="0" smtClean="0"/>
              <a:t>THE VERY HUNGRY CATERPILLAR</a:t>
            </a:r>
            <a:endParaRPr lang="sl-SI" dirty="0"/>
          </a:p>
        </p:txBody>
      </p:sp>
      <p:pic>
        <p:nvPicPr>
          <p:cNvPr id="2050" name="Picture 2" descr="Shop Marmont Hill - Handmade The Very Hungry Caterpillar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6471">
            <a:off x="5045397" y="1577113"/>
            <a:ext cx="5671496" cy="567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5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1"/>
    </mc:Choice>
    <mc:Fallback xmlns="">
      <p:transition spd="slow" advTm="29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SLOVARČEK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48599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026" name="Picture 2" descr="Butterfly Life Cycle | Butterfly life cycle, Swallowtail, Butterf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3" y="1563244"/>
            <a:ext cx="3108940" cy="233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Identify Deciduous Trees by Their Leaves | Deciduous trees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21" y="1437308"/>
            <a:ext cx="3380105" cy="24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 is a waxing gibbous moon? | Moon Phases | EarthSk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567" y="1485991"/>
            <a:ext cx="2982504" cy="241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at is a Cocoon? | Terminix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3" y="4178381"/>
            <a:ext cx="3143798" cy="20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ascinating Facts About Caterpilla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30" y="4138722"/>
            <a:ext cx="2935762" cy="22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59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7"/>
    </mc:Choice>
    <mc:Fallback xmlns="">
      <p:transition spd="slow" advTm="17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3893" x="635000" y="5321300"/>
          <p14:tracePt t="3958" x="635000" y="5276850"/>
          <p14:tracePt t="3965" x="647700" y="5187950"/>
          <p14:tracePt t="3976" x="660400" y="5029200"/>
          <p14:tracePt t="3984" x="679450" y="4845050"/>
          <p14:tracePt t="4001" x="781050" y="4400550"/>
          <p14:tracePt t="4017" x="939800" y="3956050"/>
          <p14:tracePt t="4034" x="1066800" y="3676650"/>
          <p14:tracePt t="4051" x="1168400" y="3486150"/>
          <p14:tracePt t="4067" x="1282700" y="3200400"/>
          <p14:tracePt t="4084" x="1333500" y="3054350"/>
          <p14:tracePt t="4101" x="1358900" y="2965450"/>
          <p14:tracePt t="4118" x="1371600" y="2933700"/>
          <p14:tracePt t="4134" x="1377950" y="2914650"/>
          <p14:tracePt t="4151" x="1397000" y="2889250"/>
          <p14:tracePt t="4168" x="1409700" y="2870200"/>
          <p14:tracePt t="4184" x="1422400" y="2844800"/>
          <p14:tracePt t="4201" x="1460500" y="2813050"/>
          <p14:tracePt t="4217" x="1524000" y="2781300"/>
          <p14:tracePt t="4234" x="1543050" y="2762250"/>
          <p14:tracePt t="4240" x="1549400" y="2755900"/>
          <p14:tracePt t="4251" x="1555750" y="2755900"/>
          <p14:tracePt t="4267" x="1562100" y="2736850"/>
          <p14:tracePt t="4284" x="1587500" y="2711450"/>
          <p14:tracePt t="4300" x="1651000" y="2654300"/>
          <p14:tracePt t="4317" x="1657350" y="2628900"/>
          <p14:tracePt t="4333" x="1657350" y="2540000"/>
          <p14:tracePt t="4350" x="1670050" y="2451100"/>
          <p14:tracePt t="4367" x="1676400" y="2330450"/>
          <p14:tracePt t="4384" x="1676400" y="2286000"/>
          <p14:tracePt t="4400" x="1670050" y="2171700"/>
          <p14:tracePt t="4417" x="1670050" y="2082800"/>
          <p14:tracePt t="4434" x="1689100" y="2019300"/>
          <p14:tracePt t="4451" x="1708150" y="1974850"/>
          <p14:tracePt t="4467" x="1727200" y="1917700"/>
          <p14:tracePt t="4485" x="1758950" y="1835150"/>
          <p14:tracePt t="4501" x="1797050" y="1778000"/>
          <p14:tracePt t="4518" x="1803400" y="1771650"/>
          <p14:tracePt t="4534" x="1835150" y="1746250"/>
          <p14:tracePt t="4551" x="1854200" y="1733550"/>
          <p14:tracePt t="4567" x="1892300" y="1727200"/>
          <p14:tracePt t="4584" x="1936750" y="1727200"/>
          <p14:tracePt t="4601" x="1993900" y="1727200"/>
          <p14:tracePt t="4617" x="2051050" y="1739900"/>
          <p14:tracePt t="4634" x="2095500" y="1752600"/>
          <p14:tracePt t="4651" x="2146300" y="1771650"/>
          <p14:tracePt t="4667" x="2184400" y="1809750"/>
          <p14:tracePt t="4684" x="2209800" y="1841500"/>
          <p14:tracePt t="4700" x="2235200" y="1873250"/>
          <p14:tracePt t="4717" x="2254250" y="1898650"/>
          <p14:tracePt t="4734" x="2279650" y="1930400"/>
          <p14:tracePt t="4739" x="2292350" y="1955800"/>
          <p14:tracePt t="4751" x="2305050" y="1974850"/>
          <p14:tracePt t="4768" x="2330450" y="2038350"/>
          <p14:tracePt t="4784" x="2355850" y="2089150"/>
          <p14:tracePt t="4801" x="2381250" y="2159000"/>
          <p14:tracePt t="4817" x="2393950" y="2254250"/>
          <p14:tracePt t="4834" x="2393950" y="2330450"/>
          <p14:tracePt t="4851" x="2368550" y="2413000"/>
          <p14:tracePt t="4867" x="2336800" y="2514600"/>
          <p14:tracePt t="4884" x="2298700" y="2603500"/>
          <p14:tracePt t="4901" x="2235200" y="2698750"/>
          <p14:tracePt t="4917" x="2108200" y="2838450"/>
          <p14:tracePt t="4934" x="2000250" y="2901950"/>
          <p14:tracePt t="4950" x="1898650" y="2959100"/>
          <p14:tracePt t="4967" x="1784350" y="2990850"/>
          <p14:tracePt t="4984" x="1631950" y="3028950"/>
          <p14:tracePt t="5001" x="1492250" y="3041650"/>
          <p14:tracePt t="5018" x="1352550" y="3041650"/>
          <p14:tracePt t="5034" x="1314450" y="3028950"/>
          <p14:tracePt t="5050" x="1270000" y="2997200"/>
          <p14:tracePt t="5067" x="1231900" y="2914650"/>
          <p14:tracePt t="5083" x="1200150" y="2844800"/>
          <p14:tracePt t="5100" x="1174750" y="2781300"/>
          <p14:tracePt t="5117" x="1143000" y="2711450"/>
          <p14:tracePt t="5134" x="1130300" y="2647950"/>
          <p14:tracePt t="5151" x="1123950" y="2603500"/>
          <p14:tracePt t="5167" x="1143000" y="2533650"/>
          <p14:tracePt t="5184" x="1193800" y="2406650"/>
          <p14:tracePt t="5200" x="1238250" y="2330450"/>
          <p14:tracePt t="5217" x="1263650" y="2286000"/>
          <p14:tracePt t="5233" x="1289050" y="2266950"/>
          <p14:tracePt t="5240" x="1301750" y="2254250"/>
          <p14:tracePt t="5250" x="1314450" y="2241550"/>
          <p14:tracePt t="5267" x="1339850" y="2216150"/>
          <p14:tracePt t="5283" x="1403350" y="2197100"/>
          <p14:tracePt t="5300" x="1492250" y="2178050"/>
          <p14:tracePt t="5317" x="1638300" y="2152650"/>
          <p14:tracePt t="5333" x="1758950" y="2139950"/>
          <p14:tracePt t="5350" x="1854200" y="2133600"/>
          <p14:tracePt t="5367" x="1924050" y="2127250"/>
          <p14:tracePt t="5383" x="1974850" y="2127250"/>
          <p14:tracePt t="5400" x="2012950" y="2127250"/>
          <p14:tracePt t="5416" x="2038350" y="2139950"/>
          <p14:tracePt t="5433" x="2063750" y="2159000"/>
          <p14:tracePt t="5449" x="2076450" y="2165350"/>
          <p14:tracePt t="5466" x="2095500" y="2178050"/>
          <p14:tracePt t="5483" x="2108200" y="2190750"/>
          <p14:tracePt t="5499" x="2114550" y="2203450"/>
          <p14:tracePt t="5517" x="2120900" y="2203450"/>
          <p14:tracePt t="5533" x="2127250" y="2216150"/>
          <p14:tracePt t="5550" x="2133600" y="2222500"/>
          <p14:tracePt t="5567" x="2133600" y="2228850"/>
          <p14:tracePt t="5697" x="2139950" y="2228850"/>
          <p14:tracePt t="6007" x="2146300" y="2228850"/>
          <p14:tracePt t="6021" x="2146300" y="2222500"/>
          <p14:tracePt t="6027" x="2178050" y="2222500"/>
          <p14:tracePt t="6039" x="2222500" y="2203450"/>
          <p14:tracePt t="6050" x="2355850" y="2171700"/>
          <p14:tracePt t="6067" x="2501900" y="2146300"/>
          <p14:tracePt t="6083" x="2641600" y="2146300"/>
          <p14:tracePt t="6100" x="2806700" y="2171700"/>
          <p14:tracePt t="6117" x="2933700" y="2184400"/>
          <p14:tracePt t="6133" x="3092450" y="2197100"/>
          <p14:tracePt t="6150" x="3232150" y="2228850"/>
          <p14:tracePt t="6167" x="3365500" y="2247900"/>
          <p14:tracePt t="6183" x="3530600" y="2298700"/>
          <p14:tracePt t="6200" x="3625850" y="2324100"/>
          <p14:tracePt t="6217" x="3702050" y="2349500"/>
          <p14:tracePt t="6234" x="3797300" y="2368550"/>
          <p14:tracePt t="6240" x="3841750" y="2387600"/>
          <p14:tracePt t="6250" x="3886200" y="2400300"/>
          <p14:tracePt t="6267" x="3968750" y="2432050"/>
          <p14:tracePt t="6283" x="4057650" y="2451100"/>
          <p14:tracePt t="6300" x="4178300" y="2482850"/>
          <p14:tracePt t="6316" x="4311650" y="2508250"/>
          <p14:tracePt t="6333" x="4514850" y="2559050"/>
          <p14:tracePt t="6350" x="4629150" y="2590800"/>
          <p14:tracePt t="6367" x="4743450" y="2590800"/>
          <p14:tracePt t="6384" x="4889500" y="2616200"/>
          <p14:tracePt t="6400" x="5029200" y="2641600"/>
          <p14:tracePt t="6416" x="5156200" y="2660650"/>
          <p14:tracePt t="6433" x="5353050" y="2647950"/>
          <p14:tracePt t="6450" x="5461000" y="2622550"/>
          <p14:tracePt t="6466" x="5549900" y="2603500"/>
          <p14:tracePt t="6483" x="5638800" y="2590800"/>
          <p14:tracePt t="6500" x="5721350" y="2571750"/>
          <p14:tracePt t="6517" x="5753100" y="2565400"/>
          <p14:tracePt t="6533" x="5772150" y="2565400"/>
          <p14:tracePt t="6550" x="5784850" y="2565400"/>
          <p14:tracePt t="6567" x="5791200" y="2565400"/>
          <p14:tracePt t="6583" x="5810250" y="2546350"/>
          <p14:tracePt t="6600" x="5854700" y="2527300"/>
          <p14:tracePt t="6617" x="5924550" y="2508250"/>
          <p14:tracePt t="6633" x="5962650" y="2489200"/>
          <p14:tracePt t="6817" x="5956300" y="2489200"/>
          <p14:tracePt t="6825" x="5949950" y="2489200"/>
          <p14:tracePt t="6833" x="5937250" y="2489200"/>
          <p14:tracePt t="6850" x="5918200" y="2495550"/>
          <p14:tracePt t="6867" x="5892800" y="2495550"/>
          <p14:tracePt t="6883" x="5880100" y="2495550"/>
          <p14:tracePt t="6900" x="5867400" y="2476500"/>
          <p14:tracePt t="6917" x="5835650" y="2425700"/>
          <p14:tracePt t="6933" x="5816600" y="2393950"/>
          <p14:tracePt t="6950" x="5810250" y="2374900"/>
          <p14:tracePt t="6966" x="5810250" y="2336800"/>
          <p14:tracePt t="6983" x="5835650" y="2286000"/>
          <p14:tracePt t="7000" x="5861050" y="2247900"/>
          <p14:tracePt t="7016" x="5899150" y="2197100"/>
          <p14:tracePt t="7035" x="5962650" y="2139950"/>
          <p14:tracePt t="7050" x="6045200" y="2108200"/>
          <p14:tracePt t="7067" x="6121400" y="2082800"/>
          <p14:tracePt t="7083" x="6153150" y="2076450"/>
          <p14:tracePt t="7099" x="6191250" y="2076450"/>
          <p14:tracePt t="7117" x="6242050" y="2089150"/>
          <p14:tracePt t="7133" x="6292850" y="2108200"/>
          <p14:tracePt t="7150" x="6337300" y="2120900"/>
          <p14:tracePt t="7166" x="6369050" y="2127250"/>
          <p14:tracePt t="7183" x="6407150" y="2139950"/>
          <p14:tracePt t="7200" x="6426200" y="2159000"/>
          <p14:tracePt t="7216" x="6457950" y="2159000"/>
          <p14:tracePt t="7233" x="6483350" y="2184400"/>
          <p14:tracePt t="7249" x="6502400" y="2190750"/>
          <p14:tracePt t="7256" x="6515100" y="2197100"/>
          <p14:tracePt t="7266" x="6515100" y="2203450"/>
          <p14:tracePt t="7283" x="6527800" y="2209800"/>
          <p14:tracePt t="7299" x="6546850" y="2228850"/>
          <p14:tracePt t="7316" x="6559550" y="2247900"/>
          <p14:tracePt t="7333" x="6578600" y="2273300"/>
          <p14:tracePt t="7349" x="6597650" y="2292350"/>
          <p14:tracePt t="7366" x="6635750" y="2336800"/>
          <p14:tracePt t="7383" x="6642100" y="2355850"/>
          <p14:tracePt t="7400" x="6654800" y="2387600"/>
          <p14:tracePt t="7416" x="6667500" y="2419350"/>
          <p14:tracePt t="7433" x="6680200" y="2476500"/>
          <p14:tracePt t="7449" x="6686550" y="2533650"/>
          <p14:tracePt t="7466" x="6686550" y="2609850"/>
          <p14:tracePt t="7483" x="6680200" y="2711450"/>
          <p14:tracePt t="7499" x="6654800" y="2749550"/>
          <p14:tracePt t="7516" x="6629400" y="2794000"/>
          <p14:tracePt t="7533" x="6610350" y="2819400"/>
          <p14:tracePt t="7549" x="6591300" y="2851150"/>
          <p14:tracePt t="7567" x="6553200" y="2889250"/>
          <p14:tracePt t="7583" x="6534150" y="2921000"/>
          <p14:tracePt t="7599" x="6521450" y="2933700"/>
          <p14:tracePt t="7616" x="6496050" y="2952750"/>
          <p14:tracePt t="7632" x="6470650" y="2978150"/>
          <p14:tracePt t="7649" x="6445250" y="3003550"/>
          <p14:tracePt t="7666" x="6426200" y="3022600"/>
          <p14:tracePt t="7683" x="6407150" y="3041650"/>
          <p14:tracePt t="7699" x="6407150" y="3048000"/>
          <p14:tracePt t="8294" x="6432550" y="3041650"/>
          <p14:tracePt t="8304" x="6464300" y="3035300"/>
          <p14:tracePt t="8308" x="6508750" y="3028950"/>
          <p14:tracePt t="8318" x="6553200" y="3016250"/>
          <p14:tracePt t="8332" x="6680200" y="2971800"/>
          <p14:tracePt t="8348" x="6921500" y="2927350"/>
          <p14:tracePt t="8365" x="7327900" y="2825750"/>
          <p14:tracePt t="8382" x="7766050" y="2736850"/>
          <p14:tracePt t="8399" x="8128000" y="2654300"/>
          <p14:tracePt t="8415" x="8496300" y="2609850"/>
          <p14:tracePt t="8432" x="8782050" y="2584450"/>
          <p14:tracePt t="8449" x="8991600" y="2565400"/>
          <p14:tracePt t="8465" x="9194800" y="2533650"/>
          <p14:tracePt t="8482" x="9391650" y="2533650"/>
          <p14:tracePt t="8498" x="9486900" y="2559050"/>
          <p14:tracePt t="8515" x="9569450" y="2571750"/>
          <p14:tracePt t="8532" x="9645650" y="2578100"/>
          <p14:tracePt t="8548" x="9740900" y="2578100"/>
          <p14:tracePt t="8565" x="9848850" y="2578100"/>
          <p14:tracePt t="8582" x="9956800" y="2571750"/>
          <p14:tracePt t="8599" x="10077450" y="2552700"/>
          <p14:tracePt t="8616" x="10147300" y="2540000"/>
          <p14:tracePt t="8632" x="10191750" y="2533650"/>
          <p14:tracePt t="8649" x="10217150" y="2533650"/>
          <p14:tracePt t="8665" x="10248900" y="2527300"/>
          <p14:tracePt t="8682" x="10267950" y="2527300"/>
          <p14:tracePt t="8699" x="10274300" y="2527300"/>
          <p14:tracePt t="10130" x="10274300" y="2533650"/>
          <p14:tracePt t="10138" x="10261600" y="2546350"/>
          <p14:tracePt t="10148" x="10248900" y="2552700"/>
          <p14:tracePt t="10165" x="10229850" y="2578100"/>
          <p14:tracePt t="10182" x="10191750" y="2603500"/>
          <p14:tracePt t="10198" x="10121900" y="2641600"/>
          <p14:tracePt t="10215" x="10045700" y="2724150"/>
          <p14:tracePt t="10232" x="9886950" y="2851150"/>
          <p14:tracePt t="10249" x="9823450" y="2889250"/>
          <p14:tracePt t="10253" x="9772650" y="2921000"/>
          <p14:tracePt t="10265" x="9639300" y="2997200"/>
          <p14:tracePt t="10282" x="9505950" y="3048000"/>
          <p14:tracePt t="10298" x="9372600" y="3098800"/>
          <p14:tracePt t="10315" x="9188450" y="3155950"/>
          <p14:tracePt t="10332" x="8985250" y="3200400"/>
          <p14:tracePt t="10349" x="8731250" y="3257550"/>
          <p14:tracePt t="10365" x="8521700" y="3314700"/>
          <p14:tracePt t="10382" x="8305800" y="3359150"/>
          <p14:tracePt t="10398" x="8007350" y="3409950"/>
          <p14:tracePt t="10415" x="7747000" y="3467100"/>
          <p14:tracePt t="10432" x="7505700" y="3524250"/>
          <p14:tracePt t="10448" x="7245350" y="3587750"/>
          <p14:tracePt t="10465" x="6997700" y="3676650"/>
          <p14:tracePt t="10482" x="6769100" y="3708400"/>
          <p14:tracePt t="10499" x="6267450" y="3816350"/>
          <p14:tracePt t="10515" x="6026150" y="3860800"/>
          <p14:tracePt t="10532" x="5765800" y="3930650"/>
          <p14:tracePt t="10548" x="5505450" y="4000500"/>
          <p14:tracePt t="10566" x="5219700" y="4095750"/>
          <p14:tracePt t="10582" x="4978400" y="4210050"/>
          <p14:tracePt t="10599" x="4648200" y="4324350"/>
          <p14:tracePt t="10615" x="4279900" y="4476750"/>
          <p14:tracePt t="10632" x="3956050" y="4641850"/>
          <p14:tracePt t="10648" x="3740150" y="4768850"/>
          <p14:tracePt t="10665" x="3409950" y="4940300"/>
          <p14:tracePt t="10682" x="3276600" y="5048250"/>
          <p14:tracePt t="10699" x="3168650" y="5130800"/>
          <p14:tracePt t="10715" x="3054350" y="5213350"/>
          <p14:tracePt t="10732" x="2946400" y="5302250"/>
          <p14:tracePt t="10749" x="2844800" y="5384800"/>
          <p14:tracePt t="10754" x="2800350" y="5416550"/>
          <p14:tracePt t="10765" x="2762250" y="5448300"/>
          <p14:tracePt t="10782" x="2686050" y="5499100"/>
          <p14:tracePt t="10798" x="2609850" y="5537200"/>
          <p14:tracePt t="10815" x="2501900" y="5581650"/>
          <p14:tracePt t="10831" x="2368550" y="5651500"/>
          <p14:tracePt t="10848" x="2273300" y="5695950"/>
          <p14:tracePt t="10865" x="2203450" y="5727700"/>
          <p14:tracePt t="10882" x="2178050" y="5734050"/>
          <p14:tracePt t="10898" x="2165350" y="5734050"/>
          <p14:tracePt t="10915" x="2139950" y="5734050"/>
          <p14:tracePt t="10932" x="2095500" y="5734050"/>
          <p14:tracePt t="10948" x="2006600" y="5746750"/>
          <p14:tracePt t="10965" x="1917700" y="5746750"/>
          <p14:tracePt t="10982" x="1847850" y="5740400"/>
          <p14:tracePt t="10999" x="1828800" y="5715000"/>
          <p14:tracePt t="11015" x="1790700" y="5683250"/>
          <p14:tracePt t="11032" x="1771650" y="5670550"/>
          <p14:tracePt t="11048" x="1727200" y="5638800"/>
          <p14:tracePt t="11065" x="1651000" y="5568950"/>
          <p14:tracePt t="11082" x="1619250" y="5530850"/>
          <p14:tracePt t="11098" x="1600200" y="5499100"/>
          <p14:tracePt t="11115" x="1574800" y="5461000"/>
          <p14:tracePt t="11132" x="1549400" y="5429250"/>
          <p14:tracePt t="11148" x="1530350" y="5391150"/>
          <p14:tracePt t="11165" x="1524000" y="5353050"/>
          <p14:tracePt t="11182" x="1530350" y="5327650"/>
          <p14:tracePt t="11198" x="1555750" y="5289550"/>
          <p14:tracePt t="11215" x="1574800" y="5264150"/>
          <p14:tracePt t="11231" x="1593850" y="5238750"/>
          <p14:tracePt t="11248" x="1612900" y="5213350"/>
          <p14:tracePt t="11253" x="1625600" y="5194300"/>
          <p14:tracePt t="11265" x="1638300" y="5181600"/>
          <p14:tracePt t="11281" x="1657350" y="5149850"/>
          <p14:tracePt t="11298" x="1682750" y="5111750"/>
          <p14:tracePt t="11315" x="1714500" y="5080000"/>
          <p14:tracePt t="11331" x="1746250" y="5054600"/>
          <p14:tracePt t="11348" x="1797050" y="5022850"/>
          <p14:tracePt t="11365" x="1892300" y="4972050"/>
          <p14:tracePt t="11382" x="1987550" y="4908550"/>
          <p14:tracePt t="11398" x="2082800" y="4876800"/>
          <p14:tracePt t="11415" x="2171700" y="4857750"/>
          <p14:tracePt t="11432" x="2286000" y="4819650"/>
          <p14:tracePt t="11448" x="2336800" y="4806950"/>
          <p14:tracePt t="11465" x="2387600" y="4806950"/>
          <p14:tracePt t="11481" x="2419350" y="4819650"/>
          <p14:tracePt t="11498" x="2470150" y="4845050"/>
          <p14:tracePt t="11515" x="2552700" y="4883150"/>
          <p14:tracePt t="11532" x="2647950" y="4921250"/>
          <p14:tracePt t="11548" x="2736850" y="4959350"/>
          <p14:tracePt t="11565" x="2813050" y="5003800"/>
          <p14:tracePt t="11581" x="2876550" y="5086350"/>
          <p14:tracePt t="11598" x="2908300" y="5149850"/>
          <p14:tracePt t="11615" x="2933700" y="5213350"/>
          <p14:tracePt t="11632" x="2959100" y="5302250"/>
          <p14:tracePt t="11649" x="2971800" y="5403850"/>
          <p14:tracePt t="11665" x="2959100" y="5505450"/>
          <p14:tracePt t="11682" x="2940050" y="5549900"/>
          <p14:tracePt t="11698" x="2921000" y="5619750"/>
          <p14:tracePt t="11715" x="2882900" y="5683250"/>
          <p14:tracePt t="11731" x="2857500" y="5715000"/>
          <p14:tracePt t="11748" x="2838450" y="5740400"/>
          <p14:tracePt t="11754" x="2825750" y="5746750"/>
          <p14:tracePt t="11765" x="2813050" y="5753100"/>
          <p14:tracePt t="11781" x="2781300" y="5772150"/>
          <p14:tracePt t="11798" x="2711450" y="5791200"/>
          <p14:tracePt t="11814" x="2616200" y="5822950"/>
          <p14:tracePt t="11831" x="2482850" y="5854700"/>
          <p14:tracePt t="11848" x="2419350" y="5861050"/>
          <p14:tracePt t="11865" x="2374900" y="5861050"/>
          <p14:tracePt t="11881" x="2355850" y="5848350"/>
          <p14:tracePt t="11898" x="2336800" y="5842000"/>
          <p14:tracePt t="11915" x="2305050" y="5797550"/>
          <p14:tracePt t="11931" x="2292350" y="5791200"/>
          <p14:tracePt t="11948" x="2273300" y="5759450"/>
          <p14:tracePt t="11965" x="2247900" y="5734050"/>
          <p14:tracePt t="11981" x="2209800" y="5708650"/>
          <p14:tracePt t="11998" x="2184400" y="5683250"/>
          <p14:tracePt t="12015" x="2165350" y="5664200"/>
          <p14:tracePt t="12032" x="2146300" y="5638800"/>
          <p14:tracePt t="12048" x="2120900" y="5619750"/>
          <p14:tracePt t="12065" x="2089150" y="5581650"/>
          <p14:tracePt t="12081" x="2076450" y="5575300"/>
          <p14:tracePt t="12098" x="2044700" y="5537200"/>
          <p14:tracePt t="12115" x="2019300" y="5511800"/>
          <p14:tracePt t="12131" x="1993900" y="5448300"/>
          <p14:tracePt t="12148" x="1981200" y="5397500"/>
          <p14:tracePt t="12165" x="1974850" y="5365750"/>
          <p14:tracePt t="12182" x="1974850" y="5353050"/>
          <p14:tracePt t="12198" x="1974850" y="5321300"/>
          <p14:tracePt t="12214" x="1987550" y="5295900"/>
          <p14:tracePt t="12231" x="2025650" y="5232400"/>
          <p14:tracePt t="12248" x="2051050" y="5207000"/>
          <p14:tracePt t="12254" x="2063750" y="5194300"/>
          <p14:tracePt t="12264" x="2076450" y="5181600"/>
          <p14:tracePt t="12281" x="2095500" y="5162550"/>
          <p14:tracePt t="12298" x="2114550" y="5156200"/>
          <p14:tracePt t="12315" x="2120900" y="5149850"/>
          <p14:tracePt t="12477" x="2127250" y="5149850"/>
          <p14:tracePt t="12706" x="2133600" y="5149850"/>
          <p14:tracePt t="12935" x="2139950" y="5156200"/>
          <p14:tracePt t="12943" x="2152650" y="5162550"/>
          <p14:tracePt t="12953" x="2159000" y="5168900"/>
          <p14:tracePt t="12965" x="2203450" y="5194300"/>
          <p14:tracePt t="12981" x="2298700" y="5219700"/>
          <p14:tracePt t="12998" x="2349500" y="5238750"/>
          <p14:tracePt t="13015" x="2495550" y="5270500"/>
          <p14:tracePt t="13031" x="2749550" y="5321300"/>
          <p14:tracePt t="13048" x="3105150" y="5359400"/>
          <p14:tracePt t="13065" x="3454400" y="5365750"/>
          <p14:tracePt t="13081" x="3759200" y="5410200"/>
          <p14:tracePt t="13098" x="3981450" y="5448300"/>
          <p14:tracePt t="13115" x="4152900" y="5480050"/>
          <p14:tracePt t="13131" x="4305300" y="5511800"/>
          <p14:tracePt t="13148" x="4368800" y="5530850"/>
          <p14:tracePt t="13165" x="4400550" y="5549900"/>
          <p14:tracePt t="13181" x="4432300" y="5562600"/>
          <p14:tracePt t="13198" x="4451350" y="5568950"/>
          <p14:tracePt t="13214" x="4457700" y="5568950"/>
          <p14:tracePt t="13383" x="4457700" y="5562600"/>
          <p14:tracePt t="13390" x="4457700" y="5543550"/>
          <p14:tracePt t="13401" x="4464050" y="5518150"/>
          <p14:tracePt t="13414" x="4483100" y="5429250"/>
          <p14:tracePt t="13431" x="4489450" y="5372100"/>
          <p14:tracePt t="13448" x="4495800" y="5314950"/>
          <p14:tracePt t="13464" x="4502150" y="5257800"/>
          <p14:tracePt t="13481" x="4514850" y="5207000"/>
          <p14:tracePt t="13497" x="4540250" y="5168900"/>
          <p14:tracePt t="13514" x="4559300" y="5130800"/>
          <p14:tracePt t="13531" x="4610100" y="5067300"/>
          <p14:tracePt t="13547" x="4699000" y="5010150"/>
          <p14:tracePt t="13564" x="4794250" y="4953000"/>
          <p14:tracePt t="13580" x="4876800" y="4914900"/>
          <p14:tracePt t="13596" x="4946650" y="4889500"/>
          <p14:tracePt t="13613" x="5016500" y="4857750"/>
          <p14:tracePt t="13631" x="5124450" y="4819650"/>
          <p14:tracePt t="13648" x="5226050" y="4787900"/>
          <p14:tracePt t="13664" x="5359400" y="4743450"/>
          <p14:tracePt t="13680" x="5461000" y="4718050"/>
          <p14:tracePt t="13698" x="5568950" y="4705350"/>
          <p14:tracePt t="13714" x="5708650" y="4686300"/>
          <p14:tracePt t="13731" x="5899150" y="4686300"/>
          <p14:tracePt t="13747" x="6070600" y="4679950"/>
          <p14:tracePt t="13754" x="6165850" y="4679950"/>
          <p14:tracePt t="13764" x="6229350" y="4679950"/>
          <p14:tracePt t="13781" x="6362700" y="4679950"/>
          <p14:tracePt t="13797" x="6508750" y="4699000"/>
          <p14:tracePt t="13814" x="6604000" y="4730750"/>
          <p14:tracePt t="13831" x="6680200" y="4756150"/>
          <p14:tracePt t="13847" x="6737350" y="4781550"/>
          <p14:tracePt t="13864" x="6788150" y="4806950"/>
          <p14:tracePt t="13881" x="6921500" y="4851400"/>
          <p14:tracePt t="13897" x="6972300" y="4876800"/>
          <p14:tracePt t="13914" x="7054850" y="4921250"/>
          <p14:tracePt t="13931" x="7131050" y="4991100"/>
          <p14:tracePt t="13947" x="7213600" y="5092700"/>
          <p14:tracePt t="13964" x="7239000" y="5168900"/>
          <p14:tracePt t="13981" x="7239000" y="5213350"/>
          <p14:tracePt t="13998" x="7219950" y="5302250"/>
          <p14:tracePt t="14014" x="7169150" y="5416550"/>
          <p14:tracePt t="14031" x="7105650" y="5511800"/>
          <p14:tracePt t="14048" x="7010400" y="5607050"/>
          <p14:tracePt t="14064" x="6851650" y="5753100"/>
          <p14:tracePt t="14081" x="6743700" y="5848350"/>
          <p14:tracePt t="14098" x="6629400" y="5905500"/>
          <p14:tracePt t="14114" x="6527800" y="5943600"/>
          <p14:tracePt t="14131" x="6445250" y="5956300"/>
          <p14:tracePt t="14148" x="6394450" y="5956300"/>
          <p14:tracePt t="14165" x="6350000" y="5949950"/>
          <p14:tracePt t="14180" x="6299200" y="5918200"/>
          <p14:tracePt t="14197" x="6108700" y="5848350"/>
          <p14:tracePt t="14214" x="5937250" y="5740400"/>
          <p14:tracePt t="14230" x="5816600" y="5664200"/>
          <p14:tracePt t="14247" x="5708650" y="5619750"/>
          <p14:tracePt t="14253" x="5676900" y="5600700"/>
          <p14:tracePt t="14264" x="5638800" y="5588000"/>
          <p14:tracePt t="14281" x="5556250" y="5543550"/>
          <p14:tracePt t="14298" x="5524500" y="5524500"/>
          <p14:tracePt t="14314" x="5429250" y="5461000"/>
          <p14:tracePt t="14330" x="5321300" y="5378450"/>
          <p14:tracePt t="14347" x="5175250" y="5295900"/>
          <p14:tracePt t="14364" x="5118100" y="5264150"/>
          <p14:tracePt t="14381" x="5080000" y="5245100"/>
          <p14:tracePt t="14398" x="5060950" y="5219700"/>
          <p14:tracePt t="14414" x="5035550" y="5194300"/>
          <p14:tracePt t="14431" x="5010150" y="5175250"/>
          <p14:tracePt t="14447" x="4978400" y="5149850"/>
          <p14:tracePt t="15337" x="4972050" y="5149850"/>
          <p14:tracePt t="15345" x="4953000" y="5156200"/>
          <p14:tracePt t="15357" x="4953000" y="5162550"/>
          <p14:tracePt t="15974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OGLED ZGODBICE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>
                <a:hlinkClick r:id="rId5"/>
              </a:rPr>
              <a:t>https://www.youtube.com/watch?v=75NQK-Sm1YY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291" y="3340101"/>
            <a:ext cx="5283198" cy="2971799"/>
          </a:xfrm>
          <a:prstGeom prst="rect">
            <a:avLst/>
          </a:prstGeom>
        </p:spPr>
      </p:pic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15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1"/>
    </mc:Choice>
    <mc:Fallback xmlns="">
      <p:transition spd="slow" advTm="9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sl-SI" dirty="0" smtClean="0"/>
              <a:t>PONOVIMO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471" y="991553"/>
            <a:ext cx="3796938" cy="262980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594" y="971233"/>
            <a:ext cx="3832482" cy="26501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5261" y="952301"/>
            <a:ext cx="3939356" cy="270830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797" y="3798941"/>
            <a:ext cx="3822286" cy="26498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1695" y="3836694"/>
            <a:ext cx="3800280" cy="2637205"/>
          </a:xfrm>
          <a:prstGeom prst="rect">
            <a:avLst/>
          </a:prstGeom>
        </p:spPr>
      </p:pic>
      <p:pic>
        <p:nvPicPr>
          <p:cNvPr id="21" name="Zvok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948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21"/>
    </mc:Choice>
    <mc:Fallback xmlns="">
      <p:transition spd="slow" advTm="45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2630" x="939800" y="5232400"/>
          <p14:tracePt t="2704" x="946150" y="5232400"/>
          <p14:tracePt t="2721" x="965200" y="5232400"/>
          <p14:tracePt t="2728" x="984250" y="5232400"/>
          <p14:tracePt t="2736" x="1003300" y="5238750"/>
          <p14:tracePt t="2751" x="1047750" y="5238750"/>
          <p14:tracePt t="2768" x="1098550" y="5238750"/>
          <p14:tracePt t="2785" x="1155700" y="5238750"/>
          <p14:tracePt t="2801" x="1193800" y="5238750"/>
          <p14:tracePt t="2818" x="1219200" y="5238750"/>
          <p14:tracePt t="2835" x="1238250" y="5251450"/>
          <p14:tracePt t="2851" x="1270000" y="5264150"/>
          <p14:tracePt t="2868" x="1308100" y="5276850"/>
          <p14:tracePt t="2884" x="1428750" y="5308600"/>
          <p14:tracePt t="2901" x="1536700" y="5334000"/>
          <p14:tracePt t="2918" x="1625600" y="5359400"/>
          <p14:tracePt t="2934" x="1682750" y="5372100"/>
          <p14:tracePt t="2951" x="1720850" y="5384800"/>
          <p14:tracePt t="2967" x="1771650" y="5384800"/>
          <p14:tracePt t="2984" x="1879600" y="5391150"/>
          <p14:tracePt t="3001" x="2057400" y="5372100"/>
          <p14:tracePt t="3017" x="2260600" y="5334000"/>
          <p14:tracePt t="3034" x="2508250" y="5283200"/>
          <p14:tracePt t="3051" x="2711450" y="5219700"/>
          <p14:tracePt t="3067" x="2914650" y="5156200"/>
          <p14:tracePt t="3084" x="3054350" y="5105400"/>
          <p14:tracePt t="3101" x="3136900" y="5067300"/>
          <p14:tracePt t="3117" x="3213100" y="5041900"/>
          <p14:tracePt t="3134" x="3257550" y="5041900"/>
          <p14:tracePt t="3151" x="3302000" y="5054600"/>
          <p14:tracePt t="3395" x="3295650" y="5054600"/>
          <p14:tracePt t="3414" x="3289300" y="5054600"/>
          <p14:tracePt t="3550" x="3213100" y="4965700"/>
          <p14:tracePt t="3573" x="3206750" y="4953000"/>
          <p14:tracePt t="3584" x="3206750" y="4946650"/>
          <p14:tracePt t="3661" x="3194050" y="4946650"/>
          <p14:tracePt t="3670" x="3181350" y="4953000"/>
          <p14:tracePt t="3677" x="3175000" y="4953000"/>
          <p14:tracePt t="3688" x="3168650" y="4953000"/>
          <p14:tracePt t="3701" x="3162300" y="4953000"/>
          <p14:tracePt t="3718" x="3143250" y="4946650"/>
          <p14:tracePt t="3735" x="3098800" y="4883150"/>
          <p14:tracePt t="3751" x="2965450" y="4699000"/>
          <p14:tracePt t="3768" x="2755900" y="4279900"/>
          <p14:tracePt t="3784" x="2603500" y="4070350"/>
          <p14:tracePt t="3801" x="2527300" y="3987800"/>
          <p14:tracePt t="3818" x="2546350" y="3924300"/>
          <p14:tracePt t="3834" x="2660650" y="3898900"/>
          <p14:tracePt t="3851" x="2717800" y="3886200"/>
          <p14:tracePt t="3958" x="2711450" y="3892550"/>
          <p14:tracePt t="3966" x="2705100" y="3898900"/>
          <p14:tracePt t="3974" x="2698750" y="3898900"/>
          <p14:tracePt t="3984" x="2692400" y="3898900"/>
          <p14:tracePt t="4001" x="2673350" y="3879850"/>
          <p14:tracePt t="4018" x="2616200" y="3835400"/>
          <p14:tracePt t="4034" x="2533650" y="3721100"/>
          <p14:tracePt t="4051" x="2362200" y="3473450"/>
          <p14:tracePt t="4068" x="2228850" y="3175000"/>
          <p14:tracePt t="4084" x="2165350" y="3028950"/>
          <p14:tracePt t="4086" x="2108200" y="2927350"/>
          <p14:tracePt t="4101" x="2006600" y="2673350"/>
          <p14:tracePt t="4118" x="1885950" y="2432050"/>
          <p14:tracePt t="4135" x="1809750" y="2266950"/>
          <p14:tracePt t="4151" x="1765300" y="2165350"/>
          <p14:tracePt t="4168" x="1746250" y="2070100"/>
          <p14:tracePt t="4184" x="1739900" y="2012950"/>
          <p14:tracePt t="4201" x="1733550" y="1962150"/>
          <p14:tracePt t="4217" x="1733550" y="1949450"/>
          <p14:tracePt t="4234" x="1733550" y="1943100"/>
          <p14:tracePt t="4251" x="1733550" y="1936750"/>
          <p14:tracePt t="4414" x="1727200" y="1936750"/>
          <p14:tracePt t="4484" x="1720850" y="1936750"/>
          <p14:tracePt t="4609" x="1733550" y="1917700"/>
          <p14:tracePt t="4616" x="1746250" y="1866900"/>
          <p14:tracePt t="4624" x="1765300" y="1822450"/>
          <p14:tracePt t="4634" x="1778000" y="1778000"/>
          <p14:tracePt t="4651" x="1803400" y="1714500"/>
          <p14:tracePt t="4668" x="1828800" y="1682750"/>
          <p14:tracePt t="4684" x="1847850" y="1670050"/>
          <p14:tracePt t="4701" x="1873250" y="1670050"/>
          <p14:tracePt t="4717" x="1898650" y="1676400"/>
          <p14:tracePt t="4734" x="1905000" y="1695450"/>
          <p14:tracePt t="4751" x="1911350" y="1714500"/>
          <p14:tracePt t="4767" x="1911350" y="1733550"/>
          <p14:tracePt t="4784" x="1898650" y="1803400"/>
          <p14:tracePt t="4801" x="1841500" y="1898650"/>
          <p14:tracePt t="4817" x="1765300" y="1981200"/>
          <p14:tracePt t="4834" x="1657350" y="2076450"/>
          <p14:tracePt t="4851" x="1441450" y="2178050"/>
          <p14:tracePt t="4867" x="1263650" y="2197100"/>
          <p14:tracePt t="4884" x="1079500" y="2190750"/>
          <p14:tracePt t="4901" x="952500" y="2165350"/>
          <p14:tracePt t="4917" x="806450" y="2127250"/>
          <p14:tracePt t="4934" x="673100" y="2070100"/>
          <p14:tracePt t="4951" x="476250" y="2006600"/>
          <p14:tracePt t="4967" x="330200" y="1911350"/>
          <p14:tracePt t="4984" x="260350" y="1860550"/>
          <p14:tracePt t="5001" x="120650" y="1733550"/>
          <p14:tracePt t="5017" x="88900" y="1670050"/>
          <p14:tracePt t="5034" x="57150" y="1606550"/>
          <p14:tracePt t="5050" x="44450" y="1517650"/>
          <p14:tracePt t="5067" x="44450" y="1428750"/>
          <p14:tracePt t="5083" x="76200" y="1358900"/>
          <p14:tracePt t="5100" x="101600" y="1295400"/>
          <p14:tracePt t="5117" x="171450" y="1174750"/>
          <p14:tracePt t="5134" x="254000" y="1098550"/>
          <p14:tracePt t="5150" x="355600" y="1035050"/>
          <p14:tracePt t="5167" x="508000" y="952500"/>
          <p14:tracePt t="5184" x="704850" y="901700"/>
          <p14:tracePt t="5200" x="831850" y="876300"/>
          <p14:tracePt t="5217" x="965200" y="850900"/>
          <p14:tracePt t="5234" x="1187450" y="869950"/>
          <p14:tracePt t="5250" x="1346200" y="889000"/>
          <p14:tracePt t="5267" x="1492250" y="920750"/>
          <p14:tracePt t="5284" x="1651000" y="965200"/>
          <p14:tracePt t="5300" x="1816100" y="1016000"/>
          <p14:tracePt t="5317" x="1968500" y="1066800"/>
          <p14:tracePt t="5334" x="2101850" y="1117600"/>
          <p14:tracePt t="5351" x="2235200" y="1168400"/>
          <p14:tracePt t="5367" x="2355850" y="1225550"/>
          <p14:tracePt t="5384" x="2387600" y="1250950"/>
          <p14:tracePt t="5400" x="2393950" y="1270000"/>
          <p14:tracePt t="5417" x="2413000" y="1295400"/>
          <p14:tracePt t="5434" x="2432050" y="1314450"/>
          <p14:tracePt t="5451" x="2451100" y="1339850"/>
          <p14:tracePt t="5467" x="2476500" y="1358900"/>
          <p14:tracePt t="5484" x="2495550" y="1403350"/>
          <p14:tracePt t="5501" x="2495550" y="1454150"/>
          <p14:tracePt t="5517" x="2463800" y="1568450"/>
          <p14:tracePt t="5534" x="2413000" y="1644650"/>
          <p14:tracePt t="5550" x="2336800" y="1695450"/>
          <p14:tracePt t="5567" x="2241550" y="1739900"/>
          <p14:tracePt t="5584" x="2152650" y="1771650"/>
          <p14:tracePt t="5589" x="2108200" y="1790700"/>
          <p14:tracePt t="5601" x="2051050" y="1803400"/>
          <p14:tracePt t="5617" x="1943100" y="1847850"/>
          <p14:tracePt t="5634" x="1930400" y="1847850"/>
          <p14:tracePt t="6004" x="1930400" y="1841500"/>
          <p14:tracePt t="6051" x="1936750" y="1841500"/>
          <p14:tracePt t="7722" x="1943100" y="1841500"/>
          <p14:tracePt t="7730" x="1949450" y="1841500"/>
          <p14:tracePt t="7738" x="1962150" y="1841500"/>
          <p14:tracePt t="7749" x="1974850" y="1841500"/>
          <p14:tracePt t="7766" x="1993900" y="1841500"/>
          <p14:tracePt t="7783" x="2006600" y="1847850"/>
          <p14:tracePt t="7799" x="2025650" y="1854200"/>
          <p14:tracePt t="7816" x="2032000" y="1854200"/>
          <p14:tracePt t="7872" x="2038350" y="1854200"/>
          <p14:tracePt t="7888" x="2051050" y="1854200"/>
          <p14:tracePt t="7896" x="2063750" y="1841500"/>
          <p14:tracePt t="7904" x="2076450" y="1835150"/>
          <p14:tracePt t="7916" x="2089150" y="1822450"/>
          <p14:tracePt t="7933" x="2127250" y="1784350"/>
          <p14:tracePt t="7950" x="2165350" y="1765300"/>
          <p14:tracePt t="7966" x="2235200" y="1733550"/>
          <p14:tracePt t="7983" x="2298700" y="1708150"/>
          <p14:tracePt t="7999" x="2362200" y="1701800"/>
          <p14:tracePt t="8016" x="2438400" y="1701800"/>
          <p14:tracePt t="8032" x="2527300" y="1701800"/>
          <p14:tracePt t="8049" x="2616200" y="1733550"/>
          <p14:tracePt t="8066" x="2711450" y="1758950"/>
          <p14:tracePt t="8084" x="2857500" y="1885950"/>
          <p14:tracePt t="8100" x="2965450" y="1974850"/>
          <p14:tracePt t="8116" x="3067050" y="2082800"/>
          <p14:tracePt t="8133" x="3130550" y="2190750"/>
          <p14:tracePt t="8150" x="3168650" y="2279650"/>
          <p14:tracePt t="8166" x="3200400" y="2400300"/>
          <p14:tracePt t="8182" x="3232150" y="2514600"/>
          <p14:tracePt t="8200" x="3270250" y="2717800"/>
          <p14:tracePt t="8216" x="3289300" y="2889250"/>
          <p14:tracePt t="8233" x="3244850" y="3041650"/>
          <p14:tracePt t="8250" x="3168650" y="3168650"/>
          <p14:tracePt t="8266" x="3067050" y="3308350"/>
          <p14:tracePt t="8283" x="2997200" y="3403600"/>
          <p14:tracePt t="8300" x="2940050" y="3460750"/>
          <p14:tracePt t="8316" x="2889250" y="3492500"/>
          <p14:tracePt t="8333" x="2806700" y="3530600"/>
          <p14:tracePt t="8349" x="2717800" y="3549650"/>
          <p14:tracePt t="8366" x="2609850" y="3536950"/>
          <p14:tracePt t="8382" x="2406650" y="3486150"/>
          <p14:tracePt t="8399" x="2209800" y="3441700"/>
          <p14:tracePt t="8416" x="2000250" y="3403600"/>
          <p14:tracePt t="8433" x="1835150" y="3371850"/>
          <p14:tracePt t="8449" x="1720850" y="3321050"/>
          <p14:tracePt t="8466" x="1682750" y="3276600"/>
          <p14:tracePt t="8482" x="1651000" y="3175000"/>
          <p14:tracePt t="8500" x="1593850" y="2984500"/>
          <p14:tracePt t="8516" x="1536700" y="2870200"/>
          <p14:tracePt t="8533" x="1498600" y="2736850"/>
          <p14:tracePt t="8549" x="1466850" y="2647950"/>
          <p14:tracePt t="8566" x="1454150" y="2571750"/>
          <p14:tracePt t="8583" x="1454150" y="2482850"/>
          <p14:tracePt t="8599" x="1498600" y="2324100"/>
          <p14:tracePt t="8616" x="1530350" y="2235200"/>
          <p14:tracePt t="8633" x="1562100" y="2159000"/>
          <p14:tracePt t="8649" x="1612900" y="2089150"/>
          <p14:tracePt t="8666" x="1682750" y="2006600"/>
          <p14:tracePt t="8683" x="1765300" y="1962150"/>
          <p14:tracePt t="8699" x="1828800" y="1936750"/>
          <p14:tracePt t="8716" x="1879600" y="1911350"/>
          <p14:tracePt t="8733" x="1943100" y="1879600"/>
          <p14:tracePt t="8749" x="2057400" y="1841500"/>
          <p14:tracePt t="8766" x="2152650" y="1809750"/>
          <p14:tracePt t="8783" x="2254250" y="1778000"/>
          <p14:tracePt t="8799" x="2343150" y="1765300"/>
          <p14:tracePt t="8816" x="2432050" y="1752600"/>
          <p14:tracePt t="8833" x="2527300" y="1752600"/>
          <p14:tracePt t="8849" x="2635250" y="1752600"/>
          <p14:tracePt t="8866" x="2724150" y="1758950"/>
          <p14:tracePt t="8882" x="2838450" y="1797050"/>
          <p14:tracePt t="8899" x="2914650" y="1828800"/>
          <p14:tracePt t="8916" x="2997200" y="1860550"/>
          <p14:tracePt t="8933" x="3086100" y="1885950"/>
          <p14:tracePt t="8949" x="3149600" y="1917700"/>
          <p14:tracePt t="8966" x="3175000" y="1936750"/>
          <p14:tracePt t="8982" x="3200400" y="1968500"/>
          <p14:tracePt t="8999" x="3219450" y="1993900"/>
          <p14:tracePt t="9016" x="3232150" y="2012950"/>
          <p14:tracePt t="9032" x="3238500" y="2019300"/>
          <p14:tracePt t="9049" x="3244850" y="2025650"/>
          <p14:tracePt t="9066" x="3244850" y="2032000"/>
          <p14:tracePt t="9099" x="3251200" y="2032000"/>
          <p14:tracePt t="9135" x="3257550" y="2032000"/>
          <p14:tracePt t="9181" x="3257550" y="2038350"/>
          <p14:tracePt t="9208" x="3263900" y="2038350"/>
          <p14:tracePt t="9442" x="3263900" y="2044700"/>
          <p14:tracePt t="9634" x="3270250" y="2044700"/>
          <p14:tracePt t="9769" x="3276600" y="2044700"/>
          <p14:tracePt t="9776" x="3282950" y="2051050"/>
          <p14:tracePt t="9786" x="3282950" y="2057400"/>
          <p14:tracePt t="9799" x="3302000" y="2063750"/>
          <p14:tracePt t="9815" x="3321050" y="2076450"/>
          <p14:tracePt t="9832" x="3346450" y="2095500"/>
          <p14:tracePt t="9849" x="3365500" y="2095500"/>
          <p14:tracePt t="9865" x="3384550" y="2101850"/>
          <p14:tracePt t="9882" x="3403600" y="2101850"/>
          <p14:tracePt t="9899" x="3429000" y="2101850"/>
          <p14:tracePt t="9915" x="3441700" y="2101850"/>
          <p14:tracePt t="9932" x="3448050" y="2101850"/>
          <p14:tracePt t="10008" x="3448050" y="2089150"/>
          <p14:tracePt t="10038" x="3448050" y="2082800"/>
          <p14:tracePt t="10046" x="3448050" y="2076450"/>
          <p14:tracePt t="10058" x="3448050" y="2070100"/>
          <p14:tracePt t="10078" x="3454400" y="2070100"/>
          <p14:tracePt t="10086" x="3460750" y="2057400"/>
          <p14:tracePt t="10173" x="3473450" y="2051050"/>
          <p14:tracePt t="10181" x="3486150" y="2038350"/>
          <p14:tracePt t="10188" x="3505200" y="2032000"/>
          <p14:tracePt t="10200" x="3524250" y="2025650"/>
          <p14:tracePt t="10215" x="3587750" y="2012950"/>
          <p14:tracePt t="10232" x="3644900" y="2000250"/>
          <p14:tracePt t="10249" x="3695700" y="1987550"/>
          <p14:tracePt t="10265" x="3733800" y="1974850"/>
          <p14:tracePt t="10282" x="3797300" y="1974850"/>
          <p14:tracePt t="10299" x="3873500" y="1974850"/>
          <p14:tracePt t="10315" x="3943350" y="1962150"/>
          <p14:tracePt t="10332" x="3975100" y="1943100"/>
          <p14:tracePt t="10349" x="4013200" y="1936750"/>
          <p14:tracePt t="10365" x="4025900" y="1930400"/>
          <p14:tracePt t="10422" x="4025900" y="1924050"/>
          <p14:tracePt t="10435" x="4025900" y="1917700"/>
          <p14:tracePt t="10442" x="4025900" y="1911350"/>
          <p14:tracePt t="10451" x="4025900" y="1898650"/>
          <p14:tracePt t="10465" x="4025900" y="1879600"/>
          <p14:tracePt t="10482" x="4025900" y="1866900"/>
          <p14:tracePt t="10499" x="4025900" y="1854200"/>
          <p14:tracePt t="10515" x="4025900" y="1841500"/>
          <p14:tracePt t="10532" x="4025900" y="1835150"/>
          <p14:tracePt t="10548" x="4032250" y="1816100"/>
          <p14:tracePt t="10565" x="4038600" y="1797050"/>
          <p14:tracePt t="10582" x="4051300" y="1765300"/>
          <p14:tracePt t="10599" x="4076700" y="1739900"/>
          <p14:tracePt t="10615" x="4095750" y="1720850"/>
          <p14:tracePt t="10632" x="4121150" y="1701800"/>
          <p14:tracePt t="10649" x="4140200" y="1682750"/>
          <p14:tracePt t="10665" x="4159250" y="1682750"/>
          <p14:tracePt t="10682" x="4178300" y="1670050"/>
          <p14:tracePt t="10699" x="4203700" y="1670050"/>
          <p14:tracePt t="10715" x="4210050" y="1670050"/>
          <p14:tracePt t="10732" x="4248150" y="1657350"/>
          <p14:tracePt t="10748" x="4292600" y="1651000"/>
          <p14:tracePt t="10765" x="4400550" y="1651000"/>
          <p14:tracePt t="10782" x="4521200" y="1625600"/>
          <p14:tracePt t="10799" x="4679950" y="1619250"/>
          <p14:tracePt t="10815" x="4870450" y="1600200"/>
          <p14:tracePt t="10832" x="5010150" y="1587500"/>
          <p14:tracePt t="10848" x="5149850" y="1587500"/>
          <p14:tracePt t="10865" x="5340350" y="1587500"/>
          <p14:tracePt t="10882" x="5422900" y="1587500"/>
          <p14:tracePt t="10899" x="5511800" y="1587500"/>
          <p14:tracePt t="10915" x="5594350" y="1574800"/>
          <p14:tracePt t="10932" x="5683250" y="1549400"/>
          <p14:tracePt t="10948" x="5753100" y="1530350"/>
          <p14:tracePt t="10965" x="5848350" y="1517650"/>
          <p14:tracePt t="10982" x="5892800" y="1517650"/>
          <p14:tracePt t="10998" x="5930900" y="1517650"/>
          <p14:tracePt t="11015" x="5962650" y="1524000"/>
          <p14:tracePt t="11032" x="5981700" y="1530350"/>
          <p14:tracePt t="11048" x="6000750" y="1536700"/>
          <p14:tracePt t="11065" x="6013450" y="1543050"/>
          <p14:tracePt t="11082" x="6032500" y="1543050"/>
          <p14:tracePt t="11099" x="6045200" y="1549400"/>
          <p14:tracePt t="11795" x="6038850" y="1549400"/>
          <p14:tracePt t="11832" x="6032500" y="1549400"/>
          <p14:tracePt t="11873" x="6026150" y="1549400"/>
          <p14:tracePt t="14216" x="6019800" y="1549400"/>
          <p14:tracePt t="14368" x="6026150" y="1549400"/>
          <p14:tracePt t="14388" x="6032500" y="1543050"/>
          <p14:tracePt t="14396" x="6038850" y="1543050"/>
          <p14:tracePt t="14404" x="6045200" y="1536700"/>
          <p14:tracePt t="14414" x="6051550" y="1536700"/>
          <p14:tracePt t="14431" x="6070600" y="1530350"/>
          <p14:tracePt t="14447" x="6096000" y="1524000"/>
          <p14:tracePt t="14464" x="6121400" y="1517650"/>
          <p14:tracePt t="14481" x="6159500" y="1517650"/>
          <p14:tracePt t="14497" x="6191250" y="1517650"/>
          <p14:tracePt t="14514" x="6235700" y="1517650"/>
          <p14:tracePt t="14531" x="6286500" y="1517650"/>
          <p14:tracePt t="14547" x="6356350" y="1524000"/>
          <p14:tracePt t="14564" x="6445250" y="1549400"/>
          <p14:tracePt t="14581" x="6527800" y="1574800"/>
          <p14:tracePt t="14598" x="6610350" y="1606550"/>
          <p14:tracePt t="14614" x="6718300" y="1676400"/>
          <p14:tracePt t="14630" x="6807200" y="1752600"/>
          <p14:tracePt t="14647" x="6858000" y="1797050"/>
          <p14:tracePt t="14664" x="6889750" y="1847850"/>
          <p14:tracePt t="14681" x="6921500" y="1917700"/>
          <p14:tracePt t="14698" x="6978650" y="2012950"/>
          <p14:tracePt t="14714" x="7016750" y="2101850"/>
          <p14:tracePt t="14731" x="7061200" y="2228850"/>
          <p14:tracePt t="14747" x="7092950" y="2324100"/>
          <p14:tracePt t="14764" x="7105650" y="2368550"/>
          <p14:tracePt t="14780" x="7162800" y="2508250"/>
          <p14:tracePt t="14797" x="7194550" y="2609850"/>
          <p14:tracePt t="14814" x="7200900" y="2698750"/>
          <p14:tracePt t="14831" x="7175500" y="2774950"/>
          <p14:tracePt t="14847" x="7143750" y="2870200"/>
          <p14:tracePt t="14864" x="7105650" y="2959100"/>
          <p14:tracePt t="14881" x="7029450" y="3092450"/>
          <p14:tracePt t="14897" x="6997700" y="3149600"/>
          <p14:tracePt t="14914" x="6959600" y="3175000"/>
          <p14:tracePt t="14931" x="6915150" y="3194050"/>
          <p14:tracePt t="14947" x="6870700" y="3200400"/>
          <p14:tracePt t="14964" x="6794500" y="3194050"/>
          <p14:tracePt t="14981" x="6692900" y="3162300"/>
          <p14:tracePt t="14997" x="6534150" y="3105150"/>
          <p14:tracePt t="15014" x="6489700" y="3092450"/>
          <p14:tracePt t="15030" x="6413500" y="3054350"/>
          <p14:tracePt t="15047" x="6400800" y="3022600"/>
          <p14:tracePt t="15064" x="6375400" y="2965450"/>
          <p14:tracePt t="15080" x="6343650" y="2870200"/>
          <p14:tracePt t="15097" x="6311900" y="2749550"/>
          <p14:tracePt t="15114" x="6286500" y="2641600"/>
          <p14:tracePt t="15131" x="6261100" y="2540000"/>
          <p14:tracePt t="15134" x="6254750" y="2514600"/>
          <p14:tracePt t="15147" x="6235700" y="2444750"/>
          <p14:tracePt t="15164" x="6203950" y="2355850"/>
          <p14:tracePt t="15180" x="6184900" y="2286000"/>
          <p14:tracePt t="15197" x="6178550" y="2197100"/>
          <p14:tracePt t="15214" x="6178550" y="2108200"/>
          <p14:tracePt t="15231" x="6191250" y="2057400"/>
          <p14:tracePt t="15247" x="6203950" y="2006600"/>
          <p14:tracePt t="15264" x="6229350" y="1968500"/>
          <p14:tracePt t="15280" x="6261100" y="1930400"/>
          <p14:tracePt t="15297" x="6286500" y="1905000"/>
          <p14:tracePt t="15314" x="6299200" y="1879600"/>
          <p14:tracePt t="15330" x="6324600" y="1841500"/>
          <p14:tracePt t="15347" x="6350000" y="1822450"/>
          <p14:tracePt t="15364" x="6375400" y="1797050"/>
          <p14:tracePt t="15380" x="6419850" y="1771650"/>
          <p14:tracePt t="15397" x="6483350" y="1733550"/>
          <p14:tracePt t="15414" x="6502400" y="1720850"/>
          <p14:tracePt t="15430" x="6527800" y="1714500"/>
          <p14:tracePt t="15447" x="6584950" y="1714500"/>
          <p14:tracePt t="15464" x="6667500" y="1733550"/>
          <p14:tracePt t="15480" x="6750050" y="1765300"/>
          <p14:tracePt t="15497" x="6775450" y="1765300"/>
          <p14:tracePt t="15514" x="6788150" y="1771650"/>
          <p14:tracePt t="15530" x="6807200" y="1771650"/>
          <p14:tracePt t="15547" x="6838950" y="1790700"/>
          <p14:tracePt t="15564" x="6858000" y="1803400"/>
          <p14:tracePt t="15580" x="6870700" y="1803400"/>
          <p14:tracePt t="15597" x="6877050" y="1816100"/>
          <p14:tracePt t="15614" x="6883400" y="1822450"/>
          <p14:tracePt t="15736" x="6889750" y="1822450"/>
          <p14:tracePt t="16868" x="6883400" y="1822450"/>
          <p14:tracePt t="16876" x="6877050" y="1822450"/>
          <p14:tracePt t="17163" x="6889750" y="1828800"/>
          <p14:tracePt t="17171" x="6896100" y="1828800"/>
          <p14:tracePt t="17180" x="6921500" y="1841500"/>
          <p14:tracePt t="17196" x="6985000" y="1866900"/>
          <p14:tracePt t="17213" x="7099300" y="1898650"/>
          <p14:tracePt t="17230" x="7194550" y="1924050"/>
          <p14:tracePt t="17246" x="7308850" y="1955800"/>
          <p14:tracePt t="17263" x="7385050" y="1981200"/>
          <p14:tracePt t="17280" x="7410450" y="2006600"/>
          <p14:tracePt t="17296" x="7429500" y="2012950"/>
          <p14:tracePt t="17475" x="7435850" y="2012950"/>
          <p14:tracePt t="17483" x="7442200" y="2000250"/>
          <p14:tracePt t="17491" x="7454900" y="1987550"/>
          <p14:tracePt t="17500" x="7467600" y="1981200"/>
          <p14:tracePt t="17513" x="7480300" y="1968500"/>
          <p14:tracePt t="17530" x="7512050" y="1962150"/>
          <p14:tracePt t="17546" x="7588250" y="1955800"/>
          <p14:tracePt t="17563" x="7613650" y="1943100"/>
          <p14:tracePt t="17580" x="7664450" y="1930400"/>
          <p14:tracePt t="17596" x="7766050" y="1911350"/>
          <p14:tracePt t="17613" x="7854950" y="1873250"/>
          <p14:tracePt t="17630" x="7981950" y="1809750"/>
          <p14:tracePt t="17633" x="8045450" y="1797050"/>
          <p14:tracePt t="17646" x="8115300" y="1778000"/>
          <p14:tracePt t="17663" x="8229600" y="1758950"/>
          <p14:tracePt t="17680" x="8274050" y="1758950"/>
          <p14:tracePt t="17696" x="8350250" y="1758950"/>
          <p14:tracePt t="17713" x="8407400" y="1758950"/>
          <p14:tracePt t="17729" x="8451850" y="1758950"/>
          <p14:tracePt t="17746" x="8515350" y="1746250"/>
          <p14:tracePt t="17763" x="8572500" y="1727200"/>
          <p14:tracePt t="17780" x="8712200" y="1682750"/>
          <p14:tracePt t="17796" x="8813800" y="1651000"/>
          <p14:tracePt t="17813" x="8915400" y="1625600"/>
          <p14:tracePt t="17829" x="9004300" y="1612900"/>
          <p14:tracePt t="17846" x="9061450" y="1606550"/>
          <p14:tracePt t="17863" x="9093200" y="1606550"/>
          <p14:tracePt t="17880" x="9150350" y="1606550"/>
          <p14:tracePt t="17896" x="9201150" y="1606550"/>
          <p14:tracePt t="17913" x="9277350" y="1619250"/>
          <p14:tracePt t="17929" x="9353550" y="1625600"/>
          <p14:tracePt t="17946" x="9423400" y="1638300"/>
          <p14:tracePt t="17962" x="9531350" y="1644650"/>
          <p14:tracePt t="17979" x="9620250" y="1651000"/>
          <p14:tracePt t="17996" x="9702800" y="1651000"/>
          <p14:tracePt t="18013" x="9791700" y="1651000"/>
          <p14:tracePt t="18030" x="9867900" y="1651000"/>
          <p14:tracePt t="18046" x="9944100" y="1651000"/>
          <p14:tracePt t="18063" x="10052050" y="1644650"/>
          <p14:tracePt t="18080" x="10096500" y="1644650"/>
          <p14:tracePt t="18096" x="10140950" y="1644650"/>
          <p14:tracePt t="18113" x="10198100" y="1631950"/>
          <p14:tracePt t="18130" x="10287000" y="1625600"/>
          <p14:tracePt t="18146" x="10375900" y="1612900"/>
          <p14:tracePt t="18163" x="10452100" y="1593850"/>
          <p14:tracePt t="18179" x="10471150" y="1593850"/>
          <p14:tracePt t="18196" x="10483850" y="1593850"/>
          <p14:tracePt t="18508" x="10477500" y="1593850"/>
          <p14:tracePt t="18815" x="10471150" y="1593850"/>
          <p14:tracePt t="19007" x="10464800" y="1593850"/>
          <p14:tracePt t="19054" x="10458450" y="1593850"/>
          <p14:tracePt t="19100" x="10452100" y="1593850"/>
          <p14:tracePt t="19120" x="10445750" y="1593850"/>
          <p14:tracePt t="19264" x="10439400" y="1593850"/>
          <p14:tracePt t="19549" x="10433050" y="1593850"/>
          <p14:tracePt t="19701" x="10426700" y="1593850"/>
          <p14:tracePt t="19709" x="10420350" y="1593850"/>
          <p14:tracePt t="19725" x="10414000" y="1593850"/>
          <p14:tracePt t="19866" x="10407650" y="1593850"/>
          <p14:tracePt t="19876" x="10401300" y="1600200"/>
          <p14:tracePt t="19897" x="10394950" y="1606550"/>
          <p14:tracePt t="19909" x="10394950" y="1612900"/>
          <p14:tracePt t="19920" x="10394950" y="1619250"/>
          <p14:tracePt t="19940" x="10394950" y="1625600"/>
          <p14:tracePt t="19949" x="10394950" y="1638300"/>
          <p14:tracePt t="19962" x="10394950" y="1657350"/>
          <p14:tracePt t="19979" x="10394950" y="1676400"/>
          <p14:tracePt t="19995" x="10414000" y="1676400"/>
          <p14:tracePt t="20012" x="10439400" y="1676400"/>
          <p14:tracePt t="20302" x="10433050" y="1676400"/>
          <p14:tracePt t="20309" x="10426700" y="1676400"/>
          <p14:tracePt t="20316" x="10420350" y="1676400"/>
          <p14:tracePt t="20329" x="10414000" y="1670050"/>
          <p14:tracePt t="20345" x="10407650" y="1663700"/>
          <p14:tracePt t="20362" x="10401300" y="1663700"/>
          <p14:tracePt t="20378" x="10401300" y="1657350"/>
          <p14:tracePt t="20415" x="10401300" y="1651000"/>
          <p14:tracePt t="20438" x="10401300" y="1644650"/>
          <p14:tracePt t="20504" x="10394950" y="1644650"/>
          <p14:tracePt t="20524" x="10388600" y="1644650"/>
          <p14:tracePt t="20558" x="10382250" y="1644650"/>
          <p14:tracePt t="20594" x="10382250" y="1638300"/>
          <p14:tracePt t="20618" x="10375900" y="1638300"/>
          <p14:tracePt t="20652" x="10369550" y="1638300"/>
          <p14:tracePt t="22373" x="10369550" y="1651000"/>
          <p14:tracePt t="22381" x="10369550" y="1657350"/>
          <p14:tracePt t="22395" x="10356850" y="1701800"/>
          <p14:tracePt t="22412" x="10344150" y="1733550"/>
          <p14:tracePt t="22428" x="10325100" y="1797050"/>
          <p14:tracePt t="22445" x="10287000" y="1885950"/>
          <p14:tracePt t="22462" x="10210800" y="2006600"/>
          <p14:tracePt t="22478" x="10096500" y="2114550"/>
          <p14:tracePt t="22495" x="9994900" y="2222500"/>
          <p14:tracePt t="22511" x="9893300" y="2311400"/>
          <p14:tracePt t="22528" x="9810750" y="2349500"/>
          <p14:tracePt t="22545" x="9747250" y="2387600"/>
          <p14:tracePt t="22561" x="9594850" y="2432050"/>
          <p14:tracePt t="22578" x="9461500" y="2438400"/>
          <p14:tracePt t="22595" x="9366250" y="2432050"/>
          <p14:tracePt t="22611" x="9277350" y="2432050"/>
          <p14:tracePt t="22628" x="9220200" y="2432050"/>
          <p14:tracePt t="22645" x="9201150" y="2432050"/>
          <p14:tracePt t="22661" x="9182100" y="2432050"/>
          <p14:tracePt t="22694" x="9080500" y="2470150"/>
          <p14:tracePt t="22711" x="9048750" y="2489200"/>
          <p14:tracePt t="22728" x="9029700" y="2495550"/>
          <p14:tracePt t="22745" x="9010650" y="2508250"/>
          <p14:tracePt t="22812" x="9010650" y="2514600"/>
          <p14:tracePt t="22824" x="9004300" y="2514600"/>
          <p14:tracePt t="22832" x="8997950" y="2520950"/>
          <p14:tracePt t="23172" x="9004300" y="2520950"/>
          <p14:tracePt t="23188" x="9010650" y="2520950"/>
          <p14:tracePt t="23196" x="9017000" y="2527300"/>
          <p14:tracePt t="23204" x="9023350" y="2533650"/>
          <p14:tracePt t="23212" x="9029700" y="2540000"/>
          <p14:tracePt t="23227" x="9042400" y="2540000"/>
          <p14:tracePt t="23244" x="9124950" y="2559050"/>
          <p14:tracePt t="23261" x="9201150" y="2571750"/>
          <p14:tracePt t="23278" x="9302750" y="2578100"/>
          <p14:tracePt t="23295" x="9410700" y="2584450"/>
          <p14:tracePt t="23312" x="9531350" y="2609850"/>
          <p14:tracePt t="23328" x="9626600" y="2609850"/>
          <p14:tracePt t="23344" x="9683750" y="2609850"/>
          <p14:tracePt t="23361" x="9702800" y="2609850"/>
          <p14:tracePt t="23433" x="9709150" y="2609850"/>
          <p14:tracePt t="23441" x="9715500" y="2603500"/>
          <p14:tracePt t="23560" x="9721850" y="2603500"/>
          <p14:tracePt t="23655" x="9728200" y="2603500"/>
          <p14:tracePt t="23671" x="9740900" y="2603500"/>
          <p14:tracePt t="23680" x="9785350" y="2603500"/>
          <p14:tracePt t="23687" x="9848850" y="2609850"/>
          <p14:tracePt t="23696" x="9912350" y="2628900"/>
          <p14:tracePt t="23711" x="10083800" y="2660650"/>
          <p14:tracePt t="23728" x="10229850" y="2698750"/>
          <p14:tracePt t="23744" x="10382250" y="2730500"/>
          <p14:tracePt t="23761" x="10477500" y="2743200"/>
          <p14:tracePt t="23778" x="10560050" y="2749550"/>
          <p14:tracePt t="23794" x="10610850" y="2762250"/>
          <p14:tracePt t="23811" x="10642600" y="2768600"/>
          <p14:tracePt t="25146" x="10636250" y="2768600"/>
          <p14:tracePt t="25355" x="10629900" y="2768600"/>
          <p14:tracePt t="25426" x="10623550" y="2774950"/>
          <p14:tracePt t="25438" x="10617200" y="2774950"/>
          <p14:tracePt t="25447" x="10617200" y="2781300"/>
          <p14:tracePt t="25460" x="10610850" y="2781300"/>
          <p14:tracePt t="25477" x="10604500" y="2781300"/>
          <p14:tracePt t="25494" x="10579100" y="2800350"/>
          <p14:tracePt t="25511" x="10534650" y="2825750"/>
          <p14:tracePt t="25527" x="10464800" y="2876550"/>
          <p14:tracePt t="25544" x="10382250" y="2940050"/>
          <p14:tracePt t="25560" x="10236200" y="3035300"/>
          <p14:tracePt t="25577" x="9969500" y="3194050"/>
          <p14:tracePt t="25594" x="9455150" y="3416300"/>
          <p14:tracePt t="25610" x="8629650" y="3733800"/>
          <p14:tracePt t="25627" x="7493000" y="4038600"/>
          <p14:tracePt t="25644" x="6375400" y="4413250"/>
          <p14:tracePt t="25660" x="5187950" y="4768850"/>
          <p14:tracePt t="25677" x="4476750" y="4997450"/>
          <p14:tracePt t="25693" x="3898900" y="5137150"/>
          <p14:tracePt t="25710" x="3384550" y="5283200"/>
          <p14:tracePt t="25728" x="2946400" y="5365750"/>
          <p14:tracePt t="25744" x="2622550" y="5403850"/>
          <p14:tracePt t="25760" x="2387600" y="5422900"/>
          <p14:tracePt t="25778" x="2070100" y="5448300"/>
          <p14:tracePt t="25794" x="1898650" y="5429250"/>
          <p14:tracePt t="25810" x="1771650" y="5403850"/>
          <p14:tracePt t="25827" x="1670050" y="5384800"/>
          <p14:tracePt t="25844" x="1631950" y="5359400"/>
          <p14:tracePt t="25860" x="1593850" y="5327650"/>
          <p14:tracePt t="25877" x="1568450" y="5302250"/>
          <p14:tracePt t="25894" x="1543050" y="5264150"/>
          <p14:tracePt t="25910" x="1524000" y="5226050"/>
          <p14:tracePt t="25927" x="1485900" y="5187950"/>
          <p14:tracePt t="25944" x="1460500" y="5156200"/>
          <p14:tracePt t="25960" x="1454150" y="5137150"/>
          <p14:tracePt t="25977" x="1460500" y="5130800"/>
          <p14:tracePt t="26061" x="1466850" y="5124450"/>
          <p14:tracePt t="26068" x="1479550" y="5111750"/>
          <p14:tracePt t="26076" x="1492250" y="5105400"/>
          <p14:tracePt t="26094" x="1492250" y="5086350"/>
          <p14:tracePt t="26110" x="1498600" y="5086350"/>
          <p14:tracePt t="26127" x="1504950" y="5092700"/>
          <p14:tracePt t="26143" x="1511300" y="5118100"/>
          <p14:tracePt t="26160" x="1511300" y="5130800"/>
          <p14:tracePt t="26193" x="1485900" y="5130800"/>
          <p14:tracePt t="26210" x="1447800" y="5130800"/>
          <p14:tracePt t="26227" x="1397000" y="5130800"/>
          <p14:tracePt t="26244" x="1320800" y="5118100"/>
          <p14:tracePt t="26260" x="1263650" y="5092700"/>
          <p14:tracePt t="26277" x="1212850" y="5067300"/>
          <p14:tracePt t="26293" x="1168400" y="5035550"/>
          <p14:tracePt t="26310" x="1117600" y="5003800"/>
          <p14:tracePt t="26327" x="1060450" y="4953000"/>
          <p14:tracePt t="26344" x="1022350" y="4914900"/>
          <p14:tracePt t="26360" x="1003300" y="4883150"/>
          <p14:tracePt t="26376" x="977900" y="4838700"/>
          <p14:tracePt t="26393" x="952500" y="4794250"/>
          <p14:tracePt t="26410" x="927100" y="4762500"/>
          <p14:tracePt t="26426" x="895350" y="4711700"/>
          <p14:tracePt t="26443" x="869950" y="4679950"/>
          <p14:tracePt t="26460" x="857250" y="4660900"/>
          <p14:tracePt t="26477" x="844550" y="4635500"/>
          <p14:tracePt t="26494" x="819150" y="4616450"/>
          <p14:tracePt t="26510" x="787400" y="4584700"/>
          <p14:tracePt t="26527" x="762000" y="4559300"/>
          <p14:tracePt t="26543" x="742950" y="4540250"/>
          <p14:tracePt t="26560" x="717550" y="4533900"/>
          <p14:tracePt t="26577" x="704850" y="4521200"/>
          <p14:tracePt t="26593" x="692150" y="4521200"/>
          <p14:tracePt t="26610" x="666750" y="4508500"/>
          <p14:tracePt t="26627" x="622300" y="4502150"/>
          <p14:tracePt t="26643" x="603250" y="4495800"/>
          <p14:tracePt t="26660" x="590550" y="4495800"/>
          <p14:tracePt t="26738" x="603250" y="4495800"/>
          <p14:tracePt t="26747" x="615950" y="4502150"/>
          <p14:tracePt t="26754" x="628650" y="4508500"/>
          <p14:tracePt t="26763" x="647700" y="4521200"/>
          <p14:tracePt t="26776" x="679450" y="4527550"/>
          <p14:tracePt t="26793" x="825500" y="4572000"/>
          <p14:tracePt t="26810" x="946150" y="4597400"/>
          <p14:tracePt t="26826" x="1098550" y="4616450"/>
          <p14:tracePt t="26843" x="1231900" y="4641850"/>
          <p14:tracePt t="26860" x="1327150" y="4654550"/>
          <p14:tracePt t="26876" x="1416050" y="4660900"/>
          <p14:tracePt t="26893" x="1485900" y="4660900"/>
          <p14:tracePt t="26910" x="1530350" y="4660900"/>
          <p14:tracePt t="26926" x="1555750" y="4660900"/>
          <p14:tracePt t="26943" x="1574800" y="4660900"/>
          <p14:tracePt t="26959" x="1593850" y="4660900"/>
          <p14:tracePt t="26976" x="1619250" y="4660900"/>
          <p14:tracePt t="26993" x="1644650" y="4660900"/>
          <p14:tracePt t="27009" x="1651000" y="4660900"/>
          <p14:tracePt t="27026" x="1657350" y="4660900"/>
          <p14:tracePt t="27067" x="1663700" y="4667250"/>
          <p14:tracePt t="27098" x="1695450" y="4673600"/>
          <p14:tracePt t="27106" x="1739900" y="4673600"/>
          <p14:tracePt t="27114" x="1784350" y="4686300"/>
          <p14:tracePt t="27126" x="1828800" y="4705350"/>
          <p14:tracePt t="27143" x="1949450" y="4718050"/>
          <p14:tracePt t="27160" x="2076450" y="4743450"/>
          <p14:tracePt t="27176" x="2178050" y="4743450"/>
          <p14:tracePt t="27179" x="2216150" y="4743450"/>
          <p14:tracePt t="27194" x="2305050" y="4737100"/>
          <p14:tracePt t="27211" x="2368550" y="4724400"/>
          <p14:tracePt t="27226" x="2393950" y="4718050"/>
          <p14:tracePt t="27243" x="2406650" y="4711700"/>
          <p14:tracePt t="28208" x="2400300" y="4711700"/>
          <p14:tracePt t="28216" x="2400300" y="4718050"/>
          <p14:tracePt t="28226" x="2387600" y="4724400"/>
          <p14:tracePt t="28243" x="2362200" y="4743450"/>
          <p14:tracePt t="28259" x="2305050" y="4775200"/>
          <p14:tracePt t="28276" x="2222500" y="4806950"/>
          <p14:tracePt t="28293" x="2051050" y="4883150"/>
          <p14:tracePt t="28309" x="1905000" y="4953000"/>
          <p14:tracePt t="28326" x="1720850" y="5022850"/>
          <p14:tracePt t="28342" x="1504950" y="5073650"/>
          <p14:tracePt t="28359" x="1219200" y="5162550"/>
          <p14:tracePt t="28376" x="1054100" y="5232400"/>
          <p14:tracePt t="28393" x="857250" y="5327650"/>
          <p14:tracePt t="28409" x="692150" y="5397500"/>
          <p14:tracePt t="28426" x="552450" y="5454650"/>
          <p14:tracePt t="28442" x="520700" y="5473700"/>
          <p14:tracePt t="28517" x="520700" y="5480050"/>
          <p14:tracePt t="28529" x="514350" y="5486400"/>
          <p14:tracePt t="28539" x="514350" y="5492750"/>
          <p14:tracePt t="28618" x="514350" y="5499100"/>
          <p14:tracePt t="28626" x="514350" y="5505450"/>
          <p14:tracePt t="28823" x="514350" y="5511800"/>
          <p14:tracePt t="28832" x="514350" y="5518150"/>
          <p14:tracePt t="28843" x="520700" y="5518150"/>
          <p14:tracePt t="28859" x="520700" y="5537200"/>
          <p14:tracePt t="28876" x="527050" y="5537200"/>
          <p14:tracePt t="29259" x="533400" y="5537200"/>
          <p14:tracePt t="30104" x="539750" y="5537200"/>
          <p14:tracePt t="31240" x="552450" y="5537200"/>
          <p14:tracePt t="31251" x="558800" y="5537200"/>
          <p14:tracePt t="31261" x="565150" y="5543550"/>
          <p14:tracePt t="31275" x="577850" y="5556250"/>
          <p14:tracePt t="31291" x="584200" y="5556250"/>
          <p14:tracePt t="31308" x="590550" y="5568950"/>
          <p14:tracePt t="31529" x="596900" y="5581650"/>
          <p14:tracePt t="31537" x="609600" y="5594350"/>
          <p14:tracePt t="31545" x="615950" y="5613400"/>
          <p14:tracePt t="31558" x="628650" y="5632450"/>
          <p14:tracePt t="31575" x="654050" y="5664200"/>
          <p14:tracePt t="31591" x="692150" y="5708650"/>
          <p14:tracePt t="31608" x="704850" y="5727700"/>
          <p14:tracePt t="31624" x="762000" y="5816600"/>
          <p14:tracePt t="31641" x="819150" y="5867400"/>
          <p14:tracePt t="31658" x="857250" y="5905500"/>
          <p14:tracePt t="31675" x="895350" y="5930900"/>
          <p14:tracePt t="31691" x="914400" y="5943600"/>
          <p14:tracePt t="31708" x="958850" y="5949950"/>
          <p14:tracePt t="31725" x="1016000" y="5962650"/>
          <p14:tracePt t="31741" x="1066800" y="5969000"/>
          <p14:tracePt t="31758" x="1098550" y="5969000"/>
          <p14:tracePt t="31775" x="1149350" y="5962650"/>
          <p14:tracePt t="31791" x="1193800" y="5956300"/>
          <p14:tracePt t="31808" x="1238250" y="5930900"/>
          <p14:tracePt t="31825" x="1270000" y="5905500"/>
          <p14:tracePt t="31841" x="1295400" y="5880100"/>
          <p14:tracePt t="31858" x="1314450" y="5867400"/>
          <p14:tracePt t="31874" x="1346200" y="5822950"/>
          <p14:tracePt t="31891" x="1403350" y="5746750"/>
          <p14:tracePt t="31908" x="1422400" y="5727700"/>
          <p14:tracePt t="31924" x="1428750" y="5715000"/>
          <p14:tracePt t="32008" x="1435100" y="5715000"/>
          <p14:tracePt t="32029" x="1435100" y="5721350"/>
          <p14:tracePt t="32035" x="1447800" y="5734050"/>
          <p14:tracePt t="32044" x="1460500" y="5740400"/>
          <p14:tracePt t="32058" x="1466850" y="5753100"/>
          <p14:tracePt t="32074" x="1498600" y="5803900"/>
          <p14:tracePt t="32091" x="1524000" y="5835650"/>
          <p14:tracePt t="32108" x="1562100" y="5873750"/>
          <p14:tracePt t="32124" x="1625600" y="5911850"/>
          <p14:tracePt t="32141" x="1708150" y="5949950"/>
          <p14:tracePt t="32158" x="1816100" y="5981700"/>
          <p14:tracePt t="32174" x="1943100" y="6019800"/>
          <p14:tracePt t="32191" x="2108200" y="6070600"/>
          <p14:tracePt t="32208" x="2184400" y="6076950"/>
          <p14:tracePt t="32225" x="2254250" y="6076950"/>
          <p14:tracePt t="32241" x="2324100" y="6045200"/>
          <p14:tracePt t="32258" x="2400300" y="5994400"/>
          <p14:tracePt t="32274" x="2451100" y="5924550"/>
          <p14:tracePt t="32291" x="2489200" y="5854700"/>
          <p14:tracePt t="32308" x="2514600" y="5803900"/>
          <p14:tracePt t="32324" x="2520950" y="5778500"/>
          <p14:tracePt t="32341" x="2520950" y="5753100"/>
          <p14:tracePt t="32358" x="2520950" y="5746750"/>
          <p14:tracePt t="32374" x="2520950" y="5740400"/>
          <p14:tracePt t="32463" x="2520950" y="5746750"/>
          <p14:tracePt t="32479" x="2520950" y="5753100"/>
          <p14:tracePt t="32486" x="2520950" y="5759450"/>
          <p14:tracePt t="32495" x="2527300" y="5759450"/>
          <p14:tracePt t="32508" x="2533650" y="5772150"/>
          <p14:tracePt t="32525" x="2565400" y="5803900"/>
          <p14:tracePt t="32541" x="2590800" y="5829300"/>
          <p14:tracePt t="32558" x="2616200" y="5854700"/>
          <p14:tracePt t="32575" x="2647950" y="5880100"/>
          <p14:tracePt t="32591" x="2698750" y="5918200"/>
          <p14:tracePt t="32608" x="2755900" y="5949950"/>
          <p14:tracePt t="32625" x="2825750" y="5975350"/>
          <p14:tracePt t="32641" x="2908300" y="6019800"/>
          <p14:tracePt t="32658" x="2952750" y="6038850"/>
          <p14:tracePt t="32674" x="2965450" y="6051550"/>
          <p14:tracePt t="32691" x="3028950" y="6070600"/>
          <p14:tracePt t="32708" x="3067050" y="6070600"/>
          <p14:tracePt t="32724" x="3105150" y="6057900"/>
          <p14:tracePt t="32741" x="3149600" y="6019800"/>
          <p14:tracePt t="32758" x="3206750" y="5956300"/>
          <p14:tracePt t="32774" x="3225800" y="5918200"/>
          <p14:tracePt t="32791" x="3232150" y="5892800"/>
          <p14:tracePt t="32808" x="3238500" y="5880100"/>
          <p14:tracePt t="32825" x="3232150" y="5854700"/>
          <p14:tracePt t="32841" x="3232150" y="5848350"/>
          <p14:tracePt t="32858" x="3225800" y="5829300"/>
          <p14:tracePt t="32874" x="3213100" y="5822950"/>
          <p14:tracePt t="32891" x="3213100" y="5816600"/>
          <p14:tracePt t="32908" x="3213100" y="5810250"/>
          <p14:tracePt t="32925" x="3206750" y="5803900"/>
          <p14:tracePt t="35763" x="3206750" y="5797550"/>
          <p14:tracePt t="35771" x="3213100" y="5791200"/>
          <p14:tracePt t="35779" x="3225800" y="5778500"/>
          <p14:tracePt t="35790" x="3244850" y="5772150"/>
          <p14:tracePt t="35807" x="3257550" y="5772150"/>
          <p14:tracePt t="36094" x="3257550" y="5765800"/>
          <p14:tracePt t="36114" x="3257550" y="5759450"/>
          <p14:tracePt t="36122" x="3257550" y="5753100"/>
          <p14:tracePt t="36244" x="3257550" y="5759450"/>
          <p14:tracePt t="36252" x="3263900" y="5759450"/>
          <p14:tracePt t="36261" x="3263900" y="5772150"/>
          <p14:tracePt t="36273" x="3263900" y="5778500"/>
          <p14:tracePt t="36290" x="3289300" y="5810250"/>
          <p14:tracePt t="36307" x="3295650" y="5829300"/>
          <p14:tracePt t="36323" x="3321050" y="5861050"/>
          <p14:tracePt t="36340" x="3359150" y="5918200"/>
          <p14:tracePt t="36356" x="3422650" y="5975350"/>
          <p14:tracePt t="36373" x="3498850" y="6045200"/>
          <p14:tracePt t="36390" x="3556000" y="6108700"/>
          <p14:tracePt t="36407" x="3676650" y="6229350"/>
          <p14:tracePt t="36423" x="3765550" y="6299200"/>
          <p14:tracePt t="36440" x="3854450" y="6337300"/>
          <p14:tracePt t="36456" x="3943350" y="6356350"/>
          <p14:tracePt t="36473" x="4032250" y="6356350"/>
          <p14:tracePt t="36490" x="4121150" y="6337300"/>
          <p14:tracePt t="36507" x="4197350" y="6305550"/>
          <p14:tracePt t="36523" x="4235450" y="6280150"/>
          <p14:tracePt t="36540" x="4248150" y="6273800"/>
          <p14:tracePt t="36556" x="4254500" y="6267450"/>
          <p14:tracePt t="36573" x="4254500" y="6254750"/>
          <p14:tracePt t="36590" x="4248150" y="6229350"/>
          <p14:tracePt t="36607" x="4229100" y="6203950"/>
          <p14:tracePt t="36623" x="4197350" y="6178550"/>
          <p14:tracePt t="36640" x="4184650" y="6178550"/>
          <p14:tracePt t="36656" x="4165600" y="6172200"/>
          <p14:tracePt t="36813" x="4159250" y="6165850"/>
          <p14:tracePt t="36833" x="4146550" y="6159500"/>
          <p14:tracePt t="36842" x="4133850" y="6153150"/>
          <p14:tracePt t="36847" x="4127500" y="6153150"/>
          <p14:tracePt t="36857" x="4127500" y="6146800"/>
          <p14:tracePt t="36873" x="4127500" y="6140450"/>
          <p14:tracePt t="36890" x="4127500" y="6134100"/>
          <p14:tracePt t="36906" x="4121150" y="6121400"/>
          <p14:tracePt t="36923" x="4108450" y="6115050"/>
          <p14:tracePt t="37000" x="4102100" y="6108700"/>
          <p14:tracePt t="37012" x="4095750" y="6102350"/>
          <p14:tracePt t="37070" x="4089400" y="6102350"/>
          <p14:tracePt t="37118" x="4083050" y="6102350"/>
          <p14:tracePt t="37140" x="4076700" y="6102350"/>
          <p14:tracePt t="37416" x="4083050" y="6102350"/>
          <p14:tracePt t="37427" x="4089400" y="6102350"/>
          <p14:tracePt t="37455" x="4095750" y="6102350"/>
          <p14:tracePt t="37466" x="4102100" y="6102350"/>
          <p14:tracePt t="37483" x="4114800" y="6102350"/>
          <p14:tracePt t="37491" x="4127500" y="6102350"/>
          <p14:tracePt t="37506" x="4146550" y="6096000"/>
          <p14:tracePt t="37523" x="4165600" y="6083300"/>
          <p14:tracePt t="37540" x="4222750" y="6057900"/>
          <p14:tracePt t="37556" x="4305300" y="5994400"/>
          <p14:tracePt t="37573" x="4400550" y="5924550"/>
          <p14:tracePt t="37590" x="4438650" y="5886450"/>
          <p14:tracePt t="37606" x="4457700" y="5861050"/>
          <p14:tracePt t="37623" x="4464050" y="5835650"/>
          <p14:tracePt t="37639" x="4470400" y="5822950"/>
          <p14:tracePt t="37656" x="4476750" y="5803900"/>
          <p14:tracePt t="37673" x="4502150" y="5772150"/>
          <p14:tracePt t="37690" x="4508500" y="5759450"/>
          <p14:tracePt t="37706" x="4508500" y="5753100"/>
          <p14:tracePt t="37723" x="4508500" y="5746750"/>
          <p14:tracePt t="37875" x="4508500" y="5753100"/>
          <p14:tracePt t="37883" x="4514850" y="5753100"/>
          <p14:tracePt t="37892" x="4514850" y="5759450"/>
          <p14:tracePt t="37906" x="4521200" y="5765800"/>
          <p14:tracePt t="37923" x="4521200" y="5778500"/>
          <p14:tracePt t="37939" x="4533900" y="5791200"/>
          <p14:tracePt t="37956" x="4546600" y="5810250"/>
          <p14:tracePt t="37973" x="4565650" y="5829300"/>
          <p14:tracePt t="37989" x="4591050" y="5861050"/>
          <p14:tracePt t="38006" x="4667250" y="5918200"/>
          <p14:tracePt t="38023" x="4718050" y="5962650"/>
          <p14:tracePt t="38039" x="4762500" y="5988050"/>
          <p14:tracePt t="38056" x="4800600" y="6007100"/>
          <p14:tracePt t="38072" x="4838700" y="6032500"/>
          <p14:tracePt t="38089" x="4864100" y="6051550"/>
          <p14:tracePt t="38106" x="4902200" y="6064250"/>
          <p14:tracePt t="38123" x="4933950" y="6070600"/>
          <p14:tracePt t="38139" x="4978400" y="6070600"/>
          <p14:tracePt t="38156" x="4997450" y="6070600"/>
          <p14:tracePt t="38172" x="5003800" y="6064250"/>
          <p14:tracePt t="38214" x="5010150" y="6064250"/>
          <p14:tracePt t="38630" x="5010150" y="6057900"/>
          <p14:tracePt t="38646" x="5022850" y="6032500"/>
          <p14:tracePt t="38654" x="5035550" y="6007100"/>
          <p14:tracePt t="38662" x="5048250" y="5981700"/>
          <p14:tracePt t="38673" x="5060950" y="5956300"/>
          <p14:tracePt t="38689" x="5086350" y="5911850"/>
          <p14:tracePt t="38706" x="5105400" y="5886450"/>
          <p14:tracePt t="38723" x="5111750" y="5867400"/>
          <p14:tracePt t="38726" x="5111750" y="5861050"/>
          <p14:tracePt t="38743" x="5118100" y="5848350"/>
          <p14:tracePt t="38756" x="5130800" y="5829300"/>
          <p14:tracePt t="38773" x="5156200" y="5791200"/>
          <p14:tracePt t="38789" x="5181600" y="5734050"/>
          <p14:tracePt t="38806" x="5200650" y="5676900"/>
          <p14:tracePt t="38823" x="5213350" y="5657850"/>
          <p14:tracePt t="38839" x="5219700" y="5651500"/>
          <p14:tracePt t="38912" x="5226050" y="5664200"/>
          <p14:tracePt t="38920" x="5232400" y="5670550"/>
          <p14:tracePt t="38928" x="5232400" y="5676900"/>
          <p14:tracePt t="38939" x="5245100" y="5689600"/>
          <p14:tracePt t="38956" x="5276850" y="5715000"/>
          <p14:tracePt t="38972" x="5308600" y="5734050"/>
          <p14:tracePt t="38989" x="5435600" y="5772150"/>
          <p14:tracePt t="39006" x="5537200" y="5797550"/>
          <p14:tracePt t="39022" x="5645150" y="5810250"/>
          <p14:tracePt t="39039" x="5759450" y="5810250"/>
          <p14:tracePt t="39056" x="5861050" y="5784850"/>
          <p14:tracePt t="39073" x="5937250" y="5778500"/>
          <p14:tracePt t="39089" x="5981700" y="5772150"/>
          <p14:tracePt t="39105" x="6013450" y="5759450"/>
          <p14:tracePt t="39122" x="6051550" y="5746750"/>
          <p14:tracePt t="39139" x="6083300" y="5721350"/>
          <p14:tracePt t="39155" x="6108700" y="5695950"/>
          <p14:tracePt t="39172" x="6127750" y="5676900"/>
          <p14:tracePt t="39189" x="6146800" y="5651500"/>
          <p14:tracePt t="39205" x="6159500" y="5638800"/>
          <p14:tracePt t="39223" x="6159500" y="5626100"/>
          <p14:tracePt t="39252" x="6159500" y="5619750"/>
          <p14:tracePt t="39260" x="6159500" y="5613400"/>
          <p14:tracePt t="39374" x="6165850" y="5613400"/>
          <p14:tracePt t="39383" x="6178550" y="5626100"/>
          <p14:tracePt t="39392" x="6184900" y="5632450"/>
          <p14:tracePt t="39406" x="6197600" y="5645150"/>
          <p14:tracePt t="39423" x="6242050" y="5670550"/>
          <p14:tracePt t="39439" x="6324600" y="5715000"/>
          <p14:tracePt t="39456" x="6388100" y="5734050"/>
          <p14:tracePt t="39473" x="6470650" y="5746750"/>
          <p14:tracePt t="39489" x="6546850" y="5759450"/>
          <p14:tracePt t="39506" x="6635750" y="5784850"/>
          <p14:tracePt t="39523" x="6756400" y="5784850"/>
          <p14:tracePt t="39539" x="6819900" y="5759450"/>
          <p14:tracePt t="39556" x="6858000" y="5746750"/>
          <p14:tracePt t="39573" x="6870700" y="5727700"/>
          <p14:tracePt t="39589" x="6870700" y="5721350"/>
          <p14:tracePt t="39606" x="6870700" y="5715000"/>
          <p14:tracePt t="39623" x="6864350" y="5708650"/>
          <p14:tracePt t="39639" x="6858000" y="5683250"/>
          <p14:tracePt t="39656" x="6858000" y="5676900"/>
          <p14:tracePt t="39735" x="6864350" y="5676900"/>
          <p14:tracePt t="39743" x="6870700" y="5676900"/>
          <p14:tracePt t="39756" x="6883400" y="5676900"/>
          <p14:tracePt t="39773" x="6908800" y="5689600"/>
          <p14:tracePt t="39789" x="6972300" y="5708650"/>
          <p14:tracePt t="39806" x="7054850" y="5740400"/>
          <p14:tracePt t="39822" x="7162800" y="5778500"/>
          <p14:tracePt t="39839" x="7296150" y="5816600"/>
          <p14:tracePt t="39856" x="7416800" y="5848350"/>
          <p14:tracePt t="39872" x="7512050" y="5880100"/>
          <p14:tracePt t="39889" x="7569200" y="5892800"/>
          <p14:tracePt t="39906" x="7581900" y="5892800"/>
          <p14:tracePt t="39922" x="7588250" y="5892800"/>
          <p14:tracePt t="39996" x="7581900" y="5892800"/>
          <p14:tracePt t="40005" x="7575550" y="5892800"/>
          <p14:tracePt t="40012" x="7569200" y="5886450"/>
          <p14:tracePt t="40028" x="7562850" y="5880100"/>
          <p14:tracePt t="40042" x="7562850" y="5873750"/>
          <p14:tracePt t="40056" x="7562850" y="5867400"/>
          <p14:tracePt t="40072" x="7556500" y="5867400"/>
          <p14:tracePt t="40089" x="7556500" y="5861050"/>
          <p14:tracePt t="40507" x="7556500" y="5854700"/>
          <p14:tracePt t="40529" x="7550150" y="5854700"/>
          <p14:tracePt t="40534" x="7543800" y="5848350"/>
          <p14:tracePt t="40543" x="7537450" y="5842000"/>
          <p14:tracePt t="40555" x="7512050" y="5835650"/>
          <p14:tracePt t="40572" x="7277100" y="5765800"/>
          <p14:tracePt t="40588" x="7004050" y="5664200"/>
          <p14:tracePt t="40605" x="6781800" y="5626100"/>
          <p14:tracePt t="40622" x="6584950" y="5626100"/>
          <p14:tracePt t="40639" x="6445250" y="5613400"/>
          <p14:tracePt t="40655" x="6273800" y="5524500"/>
          <p14:tracePt t="40672" x="6115050" y="5429250"/>
          <p14:tracePt t="40690" x="6000750" y="5397500"/>
          <p14:tracePt t="40705" x="5981700" y="5397500"/>
          <p14:tracePt t="4121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72440" y="112577"/>
            <a:ext cx="10515600" cy="1325563"/>
          </a:xfrm>
        </p:spPr>
        <p:txBody>
          <a:bodyPr/>
          <a:lstStyle/>
          <a:p>
            <a:r>
              <a:rPr lang="sl-SI" dirty="0" smtClean="0"/>
              <a:t>PONOVIMO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797" y="1163824"/>
            <a:ext cx="3947688" cy="268062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00" y="1163824"/>
            <a:ext cx="3918857" cy="269271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6901" y="1170267"/>
            <a:ext cx="3902302" cy="2692710"/>
          </a:xfrm>
          <a:prstGeom prst="rect">
            <a:avLst/>
          </a:prstGeom>
        </p:spPr>
      </p:pic>
      <p:pic>
        <p:nvPicPr>
          <p:cNvPr id="13" name="Zvo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46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20"/>
    </mc:Choice>
    <mc:Fallback xmlns="">
      <p:transition spd="slow" advTm="52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1126" x="7575550" y="5734050"/>
          <p14:tracePt t="1146" x="7569200" y="5734050"/>
          <p14:tracePt t="1154" x="7562850" y="5734050"/>
          <p14:tracePt t="1161" x="7556500" y="5734050"/>
          <p14:tracePt t="1170" x="7543800" y="5734050"/>
          <p14:tracePt t="1187" x="7524750" y="5734050"/>
          <p14:tracePt t="1204" x="7486650" y="5746750"/>
          <p14:tracePt t="1221" x="7448550" y="5753100"/>
          <p14:tracePt t="1237" x="7378700" y="5772150"/>
          <p14:tracePt t="1254" x="7270750" y="5797550"/>
          <p14:tracePt t="1270" x="6902450" y="5842000"/>
          <p14:tracePt t="1288" x="6457950" y="5880100"/>
          <p14:tracePt t="1304" x="6019800" y="6019800"/>
          <p14:tracePt t="1320" x="5530850" y="6153150"/>
          <p14:tracePt t="1337" x="5035550" y="6210300"/>
          <p14:tracePt t="1353" x="4635500" y="6242050"/>
          <p14:tracePt t="1370" x="4305300" y="6286500"/>
          <p14:tracePt t="1386" x="4006850" y="6318250"/>
          <p14:tracePt t="1404" x="3365500" y="6286500"/>
          <p14:tracePt t="1420" x="2794000" y="6178550"/>
          <p14:tracePt t="1437" x="2266950" y="6070600"/>
          <p14:tracePt t="1454" x="1835150" y="5943600"/>
          <p14:tracePt t="1470" x="1524000" y="5829300"/>
          <p14:tracePt t="1487" x="1219200" y="5695950"/>
          <p14:tracePt t="1504" x="990600" y="5568950"/>
          <p14:tracePt t="1520" x="387350" y="5067300"/>
          <p14:tracePt t="1537" x="50800" y="4794250"/>
          <p14:tracePt t="1554" x="0" y="4578350"/>
          <p14:tracePt t="1570" x="0" y="4337050"/>
          <p14:tracePt t="1587" x="0" y="4127500"/>
          <p14:tracePt t="1604" x="0" y="3994150"/>
          <p14:tracePt t="1620" x="0" y="3873500"/>
          <p14:tracePt t="1637" x="0" y="3759200"/>
          <p14:tracePt t="1654" x="0" y="3676650"/>
          <p14:tracePt t="1670" x="38100" y="3613150"/>
          <p14:tracePt t="1687" x="69850" y="3594100"/>
          <p14:tracePt t="1704" x="76200" y="3587750"/>
          <p14:tracePt t="1930" x="69850" y="3587750"/>
          <p14:tracePt t="1941" x="57150" y="3575050"/>
          <p14:tracePt t="1945" x="50800" y="3568700"/>
          <p14:tracePt t="1955" x="38100" y="3562350"/>
          <p14:tracePt t="1970" x="12700" y="3536950"/>
          <p14:tracePt t="1987" x="0" y="3505200"/>
          <p14:tracePt t="2004" x="0" y="3435350"/>
          <p14:tracePt t="2020" x="0" y="3289300"/>
          <p14:tracePt t="2037" x="0" y="3105150"/>
          <p14:tracePt t="2053" x="0" y="2914650"/>
          <p14:tracePt t="2070" x="0" y="2603500"/>
          <p14:tracePt t="2087" x="0" y="2444750"/>
          <p14:tracePt t="2103" x="19050" y="2311400"/>
          <p14:tracePt t="2120" x="50800" y="2209800"/>
          <p14:tracePt t="2137" x="88900" y="2120900"/>
          <p14:tracePt t="2153" x="139700" y="2051050"/>
          <p14:tracePt t="2170" x="190500" y="1955800"/>
          <p14:tracePt t="2187" x="215900" y="1879600"/>
          <p14:tracePt t="2203" x="241300" y="1828800"/>
          <p14:tracePt t="2220" x="273050" y="1790700"/>
          <p14:tracePt t="2237" x="304800" y="1771650"/>
          <p14:tracePt t="2253" x="336550" y="1746250"/>
          <p14:tracePt t="2270" x="374650" y="1720850"/>
          <p14:tracePt t="2287" x="457200" y="1670050"/>
          <p14:tracePt t="2303" x="546100" y="1612900"/>
          <p14:tracePt t="2320" x="717550" y="1549400"/>
          <p14:tracePt t="2337" x="850900" y="1511300"/>
          <p14:tracePt t="2353" x="952500" y="1466850"/>
          <p14:tracePt t="2370" x="1047750" y="1441450"/>
          <p14:tracePt t="2387" x="1155700" y="1409700"/>
          <p14:tracePt t="2403" x="1289050" y="1365250"/>
          <p14:tracePt t="2420" x="1397000" y="1333500"/>
          <p14:tracePt t="2436" x="1498600" y="1320800"/>
          <p14:tracePt t="2440" x="1543050" y="1320800"/>
          <p14:tracePt t="2453" x="1587500" y="1320800"/>
          <p14:tracePt t="2470" x="1733550" y="1320800"/>
          <p14:tracePt t="2486" x="1828800" y="1352550"/>
          <p14:tracePt t="2503" x="1917700" y="1365250"/>
          <p14:tracePt t="2520" x="2006600" y="1397000"/>
          <p14:tracePt t="2537" x="2101850" y="1428750"/>
          <p14:tracePt t="2553" x="2171700" y="1460500"/>
          <p14:tracePt t="2570" x="2222500" y="1536700"/>
          <p14:tracePt t="2587" x="2241550" y="1606550"/>
          <p14:tracePt t="2603" x="2247900" y="1638300"/>
          <p14:tracePt t="2620" x="2235200" y="1752600"/>
          <p14:tracePt t="2637" x="2216150" y="1828800"/>
          <p14:tracePt t="2653" x="2190750" y="1898650"/>
          <p14:tracePt t="2670" x="2165350" y="1981200"/>
          <p14:tracePt t="2687" x="2127250" y="2063750"/>
          <p14:tracePt t="2703" x="2044700" y="2171700"/>
          <p14:tracePt t="2720" x="1949450" y="2254250"/>
          <p14:tracePt t="2737" x="1828800" y="2343150"/>
          <p14:tracePt t="2753" x="1651000" y="2425700"/>
          <p14:tracePt t="2770" x="1441450" y="2470150"/>
          <p14:tracePt t="2787" x="1009650" y="2527300"/>
          <p14:tracePt t="2803" x="787400" y="2546350"/>
          <p14:tracePt t="2820" x="628650" y="2565400"/>
          <p14:tracePt t="2837" x="558800" y="2546350"/>
          <p14:tracePt t="2853" x="539750" y="2540000"/>
          <p14:tracePt t="2870" x="520700" y="2520950"/>
          <p14:tracePt t="2887" x="508000" y="2508250"/>
          <p14:tracePt t="2903" x="488950" y="2489200"/>
          <p14:tracePt t="2920" x="482600" y="2476500"/>
          <p14:tracePt t="3614" x="488950" y="2476500"/>
          <p14:tracePt t="3733" x="495300" y="2476500"/>
          <p14:tracePt t="3768" x="495300" y="2482850"/>
          <p14:tracePt t="3792" x="495300" y="2489200"/>
          <p14:tracePt t="3818" x="495300" y="2495550"/>
          <p14:tracePt t="3916" x="495300" y="2508250"/>
          <p14:tracePt t="3924" x="495300" y="2514600"/>
          <p14:tracePt t="3936" x="495300" y="2520950"/>
          <p14:tracePt t="3953" x="501650" y="2552700"/>
          <p14:tracePt t="3970" x="514350" y="2571750"/>
          <p14:tracePt t="4186" x="508000" y="2565400"/>
          <p14:tracePt t="4193" x="501650" y="2559050"/>
          <p14:tracePt t="4202" x="495300" y="2559050"/>
          <p14:tracePt t="4219" x="488950" y="2546350"/>
          <p14:tracePt t="4237" x="482600" y="2540000"/>
          <p14:tracePt t="4253" x="476250" y="2540000"/>
          <p14:tracePt t="4269" x="469900" y="2540000"/>
          <p14:tracePt t="4311" x="463550" y="2540000"/>
          <p14:tracePt t="4382" x="463550" y="2533650"/>
          <p14:tracePt t="4528" x="463550" y="2527300"/>
          <p14:tracePt t="4810" x="463550" y="2533650"/>
          <p14:tracePt t="4848" x="457200" y="2546350"/>
          <p14:tracePt t="4856" x="457200" y="2559050"/>
          <p14:tracePt t="4869" x="450850" y="2565400"/>
          <p14:tracePt t="4886" x="444500" y="2597150"/>
          <p14:tracePt t="4903" x="444500" y="2616200"/>
          <p14:tracePt t="4919" x="438150" y="2641600"/>
          <p14:tracePt t="4936" x="431800" y="2660650"/>
          <p14:tracePt t="4953" x="425450" y="2679700"/>
          <p14:tracePt t="4969" x="419100" y="2705100"/>
          <p14:tracePt t="4986" x="412750" y="2730500"/>
          <p14:tracePt t="5002" x="406400" y="2755900"/>
          <p14:tracePt t="5019" x="387350" y="2787650"/>
          <p14:tracePt t="5036" x="374650" y="2806700"/>
          <p14:tracePt t="5052" x="368300" y="2819400"/>
          <p14:tracePt t="5069" x="361950" y="2838450"/>
          <p14:tracePt t="5086" x="349250" y="2844800"/>
          <p14:tracePt t="5103" x="342900" y="2851150"/>
          <p14:tracePt t="5119" x="336550" y="2857500"/>
          <p14:tracePt t="5136" x="317500" y="2857500"/>
          <p14:tracePt t="5152" x="298450" y="2857500"/>
          <p14:tracePt t="5169" x="279400" y="2851150"/>
          <p14:tracePt t="5185" x="254000" y="2832100"/>
          <p14:tracePt t="5202" x="222250" y="2800350"/>
          <p14:tracePt t="5219" x="215900" y="2787650"/>
          <p14:tracePt t="5235" x="190500" y="2755900"/>
          <p14:tracePt t="5252" x="177800" y="2736850"/>
          <p14:tracePt t="5269" x="165100" y="2705100"/>
          <p14:tracePt t="5286" x="152400" y="2686050"/>
          <p14:tracePt t="5302" x="146050" y="2647950"/>
          <p14:tracePt t="5319" x="139700" y="2609850"/>
          <p14:tracePt t="5336" x="139700" y="2578100"/>
          <p14:tracePt t="5352" x="139700" y="2533650"/>
          <p14:tracePt t="5369" x="146050" y="2489200"/>
          <p14:tracePt t="5386" x="165100" y="2451100"/>
          <p14:tracePt t="5402" x="190500" y="2419350"/>
          <p14:tracePt t="5419" x="215900" y="2374900"/>
          <p14:tracePt t="5436" x="234950" y="2336800"/>
          <p14:tracePt t="5452" x="260350" y="2311400"/>
          <p14:tracePt t="5469" x="285750" y="2286000"/>
          <p14:tracePt t="5485" x="304800" y="2266950"/>
          <p14:tracePt t="5502" x="342900" y="2235200"/>
          <p14:tracePt t="5519" x="361950" y="2222500"/>
          <p14:tracePt t="5536" x="381000" y="2203450"/>
          <p14:tracePt t="5552" x="406400" y="2190750"/>
          <p14:tracePt t="5569" x="425450" y="2178050"/>
          <p14:tracePt t="5586" x="450850" y="2171700"/>
          <p14:tracePt t="5602" x="495300" y="2146300"/>
          <p14:tracePt t="5619" x="508000" y="2139950"/>
          <p14:tracePt t="5635" x="533400" y="2127250"/>
          <p14:tracePt t="5652" x="571500" y="2108200"/>
          <p14:tracePt t="5669" x="596900" y="2101850"/>
          <p14:tracePt t="5686" x="615950" y="2095500"/>
          <p14:tracePt t="5702" x="635000" y="2089150"/>
          <p14:tracePt t="5719" x="654050" y="2089150"/>
          <p14:tracePt t="5735" x="679450" y="2089150"/>
          <p14:tracePt t="5752" x="717550" y="2095500"/>
          <p14:tracePt t="5769" x="742950" y="2114550"/>
          <p14:tracePt t="5785" x="774700" y="2127250"/>
          <p14:tracePt t="5802" x="787400" y="2139950"/>
          <p14:tracePt t="5818" x="806450" y="2159000"/>
          <p14:tracePt t="5835" x="831850" y="2171700"/>
          <p14:tracePt t="5852" x="857250" y="2197100"/>
          <p14:tracePt t="5869" x="895350" y="2260600"/>
          <p14:tracePt t="5885" x="933450" y="2305050"/>
          <p14:tracePt t="5902" x="946150" y="2343150"/>
          <p14:tracePt t="5918" x="971550" y="2368550"/>
          <p14:tracePt t="5935" x="990600" y="2393950"/>
          <p14:tracePt t="5952" x="1003300" y="2413000"/>
          <p14:tracePt t="5969" x="1022350" y="2444750"/>
          <p14:tracePt t="5986" x="1041400" y="2476500"/>
          <p14:tracePt t="6002" x="1066800" y="2540000"/>
          <p14:tracePt t="6019" x="1079500" y="2578100"/>
          <p14:tracePt t="6035" x="1104900" y="2609850"/>
          <p14:tracePt t="6052" x="1123950" y="2673350"/>
          <p14:tracePt t="6068" x="1136650" y="2711450"/>
          <p14:tracePt t="6085" x="1136650" y="2730500"/>
          <p14:tracePt t="6102" x="1136650" y="2755900"/>
          <p14:tracePt t="6118" x="1136650" y="2774950"/>
          <p14:tracePt t="6135" x="1136650" y="2800350"/>
          <p14:tracePt t="6152" x="1136650" y="2844800"/>
          <p14:tracePt t="6169" x="1136650" y="2882900"/>
          <p14:tracePt t="6185" x="1136650" y="2959100"/>
          <p14:tracePt t="6202" x="1136650" y="3028950"/>
          <p14:tracePt t="6218" x="1130300" y="3079750"/>
          <p14:tracePt t="6235" x="1130300" y="3105150"/>
          <p14:tracePt t="6252" x="1123950" y="3143250"/>
          <p14:tracePt t="6268" x="1117600" y="3162300"/>
          <p14:tracePt t="6285" x="1111250" y="3181350"/>
          <p14:tracePt t="6302" x="1104900" y="3206750"/>
          <p14:tracePt t="6318" x="1092200" y="3225800"/>
          <p14:tracePt t="6335" x="1085850" y="3238500"/>
          <p14:tracePt t="6352" x="1085850" y="3251200"/>
          <p14:tracePt t="6368" x="1073150" y="3257550"/>
          <p14:tracePt t="6385" x="1060450" y="3276600"/>
          <p14:tracePt t="6402" x="1035050" y="3302000"/>
          <p14:tracePt t="6418" x="1016000" y="3321050"/>
          <p14:tracePt t="6421" x="1003300" y="3327400"/>
          <p14:tracePt t="6435" x="984250" y="3340100"/>
          <p14:tracePt t="6452" x="971550" y="3346450"/>
          <p14:tracePt t="6468" x="958850" y="3359150"/>
          <p14:tracePt t="6485" x="946150" y="3365500"/>
          <p14:tracePt t="6502" x="920750" y="3378200"/>
          <p14:tracePt t="6518" x="901700" y="3390900"/>
          <p14:tracePt t="6535" x="863600" y="3409950"/>
          <p14:tracePt t="6552" x="844550" y="3416300"/>
          <p14:tracePt t="6568" x="831850" y="3429000"/>
          <p14:tracePt t="6585" x="812800" y="3435350"/>
          <p14:tracePt t="6602" x="781050" y="3435350"/>
          <p14:tracePt t="6618" x="762000" y="3441700"/>
          <p14:tracePt t="6635" x="723900" y="3454400"/>
          <p14:tracePt t="6652" x="692150" y="3460750"/>
          <p14:tracePt t="6668" x="685800" y="3460750"/>
          <p14:tracePt t="6685" x="666750" y="3460750"/>
          <p14:tracePt t="6702" x="628650" y="3441700"/>
          <p14:tracePt t="6718" x="596900" y="3429000"/>
          <p14:tracePt t="6735" x="558800" y="3403600"/>
          <p14:tracePt t="6752" x="527050" y="3378200"/>
          <p14:tracePt t="6768" x="501650" y="3359150"/>
          <p14:tracePt t="6785" x="476250" y="3333750"/>
          <p14:tracePt t="6802" x="457200" y="3314700"/>
          <p14:tracePt t="6818" x="412750" y="3276600"/>
          <p14:tracePt t="6835" x="387350" y="3238500"/>
          <p14:tracePt t="6852" x="361950" y="3213100"/>
          <p14:tracePt t="6868" x="336550" y="3175000"/>
          <p14:tracePt t="6885" x="317500" y="3155950"/>
          <p14:tracePt t="6902" x="292100" y="3124200"/>
          <p14:tracePt t="6918" x="260350" y="3086100"/>
          <p14:tracePt t="6935" x="234950" y="3041650"/>
          <p14:tracePt t="6952" x="215900" y="3016250"/>
          <p14:tracePt t="6968" x="196850" y="2997200"/>
          <p14:tracePt t="6985" x="177800" y="2971800"/>
          <p14:tracePt t="7002" x="165100" y="2952750"/>
          <p14:tracePt t="7018" x="152400" y="2921000"/>
          <p14:tracePt t="7035" x="139700" y="2901950"/>
          <p14:tracePt t="7052" x="133350" y="2882900"/>
          <p14:tracePt t="7068" x="127000" y="2857500"/>
          <p14:tracePt t="7085" x="127000" y="2844800"/>
          <p14:tracePt t="7102" x="127000" y="2819400"/>
          <p14:tracePt t="7118" x="127000" y="2800350"/>
          <p14:tracePt t="7135" x="120650" y="2781300"/>
          <p14:tracePt t="7152" x="114300" y="2762250"/>
          <p14:tracePt t="7168" x="114300" y="2736850"/>
          <p14:tracePt t="7185" x="107950" y="2705100"/>
          <p14:tracePt t="7202" x="107950" y="2686050"/>
          <p14:tracePt t="7218" x="107950" y="2667000"/>
          <p14:tracePt t="7235" x="107950" y="2647950"/>
          <p14:tracePt t="7252" x="107950" y="2628900"/>
          <p14:tracePt t="7268" x="107950" y="2603500"/>
          <p14:tracePt t="7285" x="114300" y="2597150"/>
          <p14:tracePt t="7302" x="114300" y="2584450"/>
          <p14:tracePt t="7318" x="114300" y="2565400"/>
          <p14:tracePt t="7335" x="114300" y="2559050"/>
          <p14:tracePt t="7352" x="114300" y="2552700"/>
          <p14:tracePt t="7368" x="114300" y="2546350"/>
          <p14:tracePt t="7386" x="114300" y="2540000"/>
          <p14:tracePt t="7414" x="114300" y="2533650"/>
          <p14:tracePt t="7422" x="120650" y="2533650"/>
          <p14:tracePt t="7435" x="127000" y="2527300"/>
          <p14:tracePt t="7452" x="127000" y="2520950"/>
          <p14:tracePt t="7488" x="133350" y="2520950"/>
          <p14:tracePt t="7512" x="139700" y="2520950"/>
          <p14:tracePt t="7523" x="146050" y="2520950"/>
          <p14:tracePt t="7531" x="152400" y="2520950"/>
          <p14:tracePt t="7544" x="158750" y="2520950"/>
          <p14:tracePt t="7574" x="165100" y="2520950"/>
          <p14:tracePt t="7598" x="171450" y="2520950"/>
          <p14:tracePt t="7610" x="177800" y="2520950"/>
          <p14:tracePt t="7646" x="177800" y="2527300"/>
          <p14:tracePt t="7654" x="184150" y="2527300"/>
          <p14:tracePt t="7672" x="190500" y="2527300"/>
          <p14:tracePt t="8730" x="190500" y="2533650"/>
          <p14:tracePt t="8738" x="196850" y="2540000"/>
          <p14:tracePt t="8751" x="209550" y="2546350"/>
          <p14:tracePt t="8768" x="234950" y="2565400"/>
          <p14:tracePt t="8784" x="273050" y="2571750"/>
          <p14:tracePt t="8801" x="330200" y="2584450"/>
          <p14:tracePt t="8817" x="444500" y="2616200"/>
          <p14:tracePt t="8834" x="508000" y="2641600"/>
          <p14:tracePt t="8851" x="552450" y="2667000"/>
          <p14:tracePt t="8867" x="571500" y="2686050"/>
          <p14:tracePt t="8884" x="596900" y="2711450"/>
          <p14:tracePt t="8901" x="628650" y="2743200"/>
          <p14:tracePt t="8917" x="654050" y="2768600"/>
          <p14:tracePt t="8934" x="673100" y="2787650"/>
          <p14:tracePt t="8951" x="692150" y="2813050"/>
          <p14:tracePt t="8968" x="717550" y="2851150"/>
          <p14:tracePt t="8984" x="730250" y="2870200"/>
          <p14:tracePt t="9001" x="736600" y="2889250"/>
          <p14:tracePt t="9017" x="736600" y="2901950"/>
          <p14:tracePt t="9034" x="736600" y="2908300"/>
          <p14:tracePt t="9102" x="730250" y="2908300"/>
          <p14:tracePt t="9109" x="717550" y="2901950"/>
          <p14:tracePt t="9118" x="704850" y="2889250"/>
          <p14:tracePt t="9134" x="685800" y="2863850"/>
          <p14:tracePt t="9151" x="660400" y="2832100"/>
          <p14:tracePt t="9167" x="641350" y="2800350"/>
          <p14:tracePt t="9184" x="635000" y="2762250"/>
          <p14:tracePt t="9201" x="635000" y="2724150"/>
          <p14:tracePt t="9218" x="635000" y="2673350"/>
          <p14:tracePt t="9234" x="641350" y="2609850"/>
          <p14:tracePt t="9251" x="641350" y="2565400"/>
          <p14:tracePt t="9267" x="641350" y="2527300"/>
          <p14:tracePt t="9284" x="660400" y="2476500"/>
          <p14:tracePt t="9301" x="679450" y="2425700"/>
          <p14:tracePt t="9317" x="698500" y="2387600"/>
          <p14:tracePt t="9334" x="723900" y="2343150"/>
          <p14:tracePt t="9351" x="742950" y="2311400"/>
          <p14:tracePt t="9368" x="768350" y="2273300"/>
          <p14:tracePt t="9384" x="806450" y="2197100"/>
          <p14:tracePt t="9401" x="838200" y="2159000"/>
          <p14:tracePt t="9417" x="889000" y="2101850"/>
          <p14:tracePt t="9434" x="920750" y="2057400"/>
          <p14:tracePt t="9451" x="965200" y="2025650"/>
          <p14:tracePt t="9467" x="1003300" y="1987550"/>
          <p14:tracePt t="9484" x="1035050" y="1955800"/>
          <p14:tracePt t="9501" x="1066800" y="1930400"/>
          <p14:tracePt t="9518" x="1092200" y="1917700"/>
          <p14:tracePt t="9534" x="1130300" y="1905000"/>
          <p14:tracePt t="9551" x="1162050" y="1898650"/>
          <p14:tracePt t="9567" x="1187450" y="1898650"/>
          <p14:tracePt t="9584" x="1219200" y="1898650"/>
          <p14:tracePt t="9601" x="1257300" y="1905000"/>
          <p14:tracePt t="9617" x="1339850" y="1930400"/>
          <p14:tracePt t="9634" x="1416050" y="1981200"/>
          <p14:tracePt t="9651" x="1447800" y="2006600"/>
          <p14:tracePt t="9667" x="1524000" y="2082800"/>
          <p14:tracePt t="9684" x="1555750" y="2114550"/>
          <p14:tracePt t="9701" x="1593850" y="2159000"/>
          <p14:tracePt t="9717" x="1619250" y="2222500"/>
          <p14:tracePt t="9734" x="1644650" y="2292350"/>
          <p14:tracePt t="9751" x="1663700" y="2374900"/>
          <p14:tracePt t="9767" x="1682750" y="2444750"/>
          <p14:tracePt t="9784" x="1701800" y="2565400"/>
          <p14:tracePt t="9801" x="1701800" y="2628900"/>
          <p14:tracePt t="9817" x="1708150" y="2667000"/>
          <p14:tracePt t="9834" x="1708150" y="2730500"/>
          <p14:tracePt t="9851" x="1708150" y="2794000"/>
          <p14:tracePt t="9867" x="1708150" y="2857500"/>
          <p14:tracePt t="9884" x="1701800" y="2927350"/>
          <p14:tracePt t="9901" x="1689100" y="2997200"/>
          <p14:tracePt t="9917" x="1651000" y="3105150"/>
          <p14:tracePt t="9934" x="1631950" y="3149600"/>
          <p14:tracePt t="9951" x="1619250" y="3181350"/>
          <p14:tracePt t="9967" x="1600200" y="3213100"/>
          <p14:tracePt t="9984" x="1587500" y="3232150"/>
          <p14:tracePt t="10001" x="1568450" y="3257550"/>
          <p14:tracePt t="10017" x="1543050" y="3276600"/>
          <p14:tracePt t="10034" x="1504950" y="3314700"/>
          <p14:tracePt t="10051" x="1479550" y="3327400"/>
          <p14:tracePt t="10068" x="1460500" y="3340100"/>
          <p14:tracePt t="10084" x="1441450" y="3352800"/>
          <p14:tracePt t="10101" x="1409700" y="3352800"/>
          <p14:tracePt t="10118" x="1371600" y="3371850"/>
          <p14:tracePt t="10135" x="1257300" y="3422650"/>
          <p14:tracePt t="10151" x="1212850" y="3448050"/>
          <p14:tracePt t="10168" x="1085850" y="3492500"/>
          <p14:tracePt t="10184" x="1041400" y="3505200"/>
          <p14:tracePt t="10201" x="1028700" y="3517900"/>
          <p14:tracePt t="10218" x="1016000" y="3517900"/>
          <p14:tracePt t="10251" x="990600" y="3517900"/>
          <p14:tracePt t="10268" x="952500" y="3492500"/>
          <p14:tracePt t="10284" x="914400" y="3467100"/>
          <p14:tracePt t="10301" x="889000" y="3448050"/>
          <p14:tracePt t="10318" x="876300" y="3435350"/>
          <p14:tracePt t="10334" x="838200" y="3397250"/>
          <p14:tracePt t="10351" x="825500" y="3384550"/>
          <p14:tracePt t="10368" x="787400" y="3340100"/>
          <p14:tracePt t="10384" x="736600" y="3244850"/>
          <p14:tracePt t="10401" x="704850" y="3187700"/>
          <p14:tracePt t="10418" x="679450" y="3111500"/>
          <p14:tracePt t="10434" x="654050" y="3054350"/>
          <p14:tracePt t="10439" x="635000" y="3022600"/>
          <p14:tracePt t="10451" x="622300" y="2990850"/>
          <p14:tracePt t="10468" x="603250" y="2940050"/>
          <p14:tracePt t="10484" x="590550" y="2889250"/>
          <p14:tracePt t="10501" x="584200" y="2813050"/>
          <p14:tracePt t="10517" x="584200" y="2781300"/>
          <p14:tracePt t="10534" x="584200" y="2762250"/>
          <p14:tracePt t="10551" x="584200" y="2724150"/>
          <p14:tracePt t="10568" x="590550" y="2667000"/>
          <p14:tracePt t="10584" x="603250" y="2578100"/>
          <p14:tracePt t="10601" x="628650" y="2501900"/>
          <p14:tracePt t="10618" x="647700" y="2400300"/>
          <p14:tracePt t="10634" x="666750" y="2355850"/>
          <p14:tracePt t="10651" x="685800" y="2317750"/>
          <p14:tracePt t="10667" x="711200" y="2286000"/>
          <p14:tracePt t="10684" x="730250" y="2241550"/>
          <p14:tracePt t="10700" x="755650" y="2216150"/>
          <p14:tracePt t="10718" x="774700" y="2203450"/>
          <p14:tracePt t="10734" x="793750" y="2171700"/>
          <p14:tracePt t="10751" x="800100" y="2165350"/>
          <p14:tracePt t="10768" x="825500" y="2133600"/>
          <p14:tracePt t="10784" x="838200" y="2120900"/>
          <p14:tracePt t="10801" x="869950" y="2082800"/>
          <p14:tracePt t="10818" x="908050" y="2051050"/>
          <p14:tracePt t="10834" x="927100" y="2025650"/>
          <p14:tracePt t="10851" x="977900" y="2000250"/>
          <p14:tracePt t="10867" x="1016000" y="1981200"/>
          <p14:tracePt t="10884" x="1047750" y="1955800"/>
          <p14:tracePt t="10901" x="1066800" y="1949450"/>
          <p14:tracePt t="10917" x="1085850" y="1949450"/>
          <p14:tracePt t="10934" x="1104900" y="1949450"/>
          <p14:tracePt t="10950" x="1123950" y="1949450"/>
          <p14:tracePt t="10967" x="1143000" y="1949450"/>
          <p14:tracePt t="10984" x="1168400" y="1949450"/>
          <p14:tracePt t="11001" x="1200150" y="1974850"/>
          <p14:tracePt t="11017" x="1238250" y="1993900"/>
          <p14:tracePt t="11033" x="1263650" y="2006600"/>
          <p14:tracePt t="11050" x="1289050" y="2025650"/>
          <p14:tracePt t="11067" x="1308100" y="2044700"/>
          <p14:tracePt t="11084" x="1320800" y="2051050"/>
          <p14:tracePt t="11100" x="1339850" y="2063750"/>
          <p14:tracePt t="11117" x="1352550" y="2070100"/>
          <p14:tracePt t="11134" x="1371600" y="2089150"/>
          <p14:tracePt t="11151" x="1397000" y="2127250"/>
          <p14:tracePt t="11168" x="1403350" y="2127250"/>
          <p14:tracePt t="11184" x="1428750" y="2159000"/>
          <p14:tracePt t="11201" x="1435100" y="2184400"/>
          <p14:tracePt t="11218" x="1454150" y="2203450"/>
          <p14:tracePt t="11234" x="1460500" y="2222500"/>
          <p14:tracePt t="11251" x="1466850" y="2228850"/>
          <p14:tracePt t="11268" x="1466850" y="2235200"/>
          <p14:tracePt t="11284" x="1466850" y="2241550"/>
          <p14:tracePt t="11562" x="1466850" y="2235200"/>
          <p14:tracePt t="11594" x="1466850" y="2228850"/>
          <p14:tracePt t="11609" x="1466850" y="2222500"/>
          <p14:tracePt t="11618" x="1460500" y="2222500"/>
          <p14:tracePt t="11646" x="1460500" y="2216150"/>
          <p14:tracePt t="11655" x="1454150" y="2216150"/>
          <p14:tracePt t="11857" x="1454150" y="2222500"/>
          <p14:tracePt t="11863" x="1466850" y="2228850"/>
          <p14:tracePt t="11871" x="1473200" y="2241550"/>
          <p14:tracePt t="11883" x="1479550" y="2254250"/>
          <p14:tracePt t="11900" x="1504950" y="2298700"/>
          <p14:tracePt t="11917" x="1536700" y="2349500"/>
          <p14:tracePt t="11933" x="1568450" y="2393950"/>
          <p14:tracePt t="11936" x="1587500" y="2413000"/>
          <p14:tracePt t="11950" x="1612900" y="2451100"/>
          <p14:tracePt t="11967" x="1644650" y="2501900"/>
          <p14:tracePt t="11983" x="1670050" y="2540000"/>
          <p14:tracePt t="12000" x="1695450" y="2571750"/>
          <p14:tracePt t="12016" x="1720850" y="2603500"/>
          <p14:tracePt t="12033" x="1727200" y="2647950"/>
          <p14:tracePt t="12050" x="1727200" y="2667000"/>
          <p14:tracePt t="12066" x="1733550" y="2673350"/>
          <p14:tracePt t="12083" x="1746250" y="2692400"/>
          <p14:tracePt t="12100" x="1752600" y="2705100"/>
          <p14:tracePt t="12117" x="1752600" y="2717800"/>
          <p14:tracePt t="12133" x="1752600" y="2724150"/>
          <p14:tracePt t="12150" x="1746250" y="2730500"/>
          <p14:tracePt t="12166" x="1733550" y="2736850"/>
          <p14:tracePt t="12183" x="1727200" y="2736850"/>
          <p14:tracePt t="12200" x="1695450" y="2717800"/>
          <p14:tracePt t="12217" x="1676400" y="2698750"/>
          <p14:tracePt t="12233" x="1651000" y="2679700"/>
          <p14:tracePt t="12250" x="1631950" y="2641600"/>
          <p14:tracePt t="12267" x="1631950" y="2616200"/>
          <p14:tracePt t="12284" x="1638300" y="2584450"/>
          <p14:tracePt t="12300" x="1651000" y="2559050"/>
          <p14:tracePt t="12317" x="1670050" y="2527300"/>
          <p14:tracePt t="12333" x="1676400" y="2501900"/>
          <p14:tracePt t="12350" x="1695450" y="2482850"/>
          <p14:tracePt t="12366" x="1714500" y="2457450"/>
          <p14:tracePt t="12383" x="1733550" y="2438400"/>
          <p14:tracePt t="12400" x="1758950" y="2425700"/>
          <p14:tracePt t="12416" x="1778000" y="2406650"/>
          <p14:tracePt t="12420" x="1784350" y="2406650"/>
          <p14:tracePt t="12433" x="1790700" y="2406650"/>
          <p14:tracePt t="12450" x="1816100" y="2406650"/>
          <p14:tracePt t="12467" x="1854200" y="2400300"/>
          <p14:tracePt t="12483" x="1879600" y="2400300"/>
          <p14:tracePt t="12500" x="1898650" y="2400300"/>
          <p14:tracePt t="12516" x="1930400" y="2413000"/>
          <p14:tracePt t="12533" x="1955800" y="2432050"/>
          <p14:tracePt t="12550" x="1987550" y="2451100"/>
          <p14:tracePt t="12567" x="2032000" y="2470150"/>
          <p14:tracePt t="12583" x="2063750" y="2495550"/>
          <p14:tracePt t="12600" x="2095500" y="2540000"/>
          <p14:tracePt t="12617" x="2139950" y="2628900"/>
          <p14:tracePt t="12633" x="2159000" y="2698750"/>
          <p14:tracePt t="12650" x="2190750" y="2781300"/>
          <p14:tracePt t="12667" x="2216150" y="2851150"/>
          <p14:tracePt t="12683" x="2247900" y="2940050"/>
          <p14:tracePt t="12700" x="2286000" y="3035300"/>
          <p14:tracePt t="12717" x="2330450" y="3162300"/>
          <p14:tracePt t="12733" x="2343150" y="3238500"/>
          <p14:tracePt t="12750" x="2355850" y="3321050"/>
          <p14:tracePt t="12766" x="2349500" y="3397250"/>
          <p14:tracePt t="12783" x="2324100" y="3486150"/>
          <p14:tracePt t="12800" x="2292350" y="3549650"/>
          <p14:tracePt t="12816" x="2273300" y="3581400"/>
          <p14:tracePt t="12833" x="2241550" y="3606800"/>
          <p14:tracePt t="12850" x="2222500" y="3625850"/>
          <p14:tracePt t="12867" x="2159000" y="3632200"/>
          <p14:tracePt t="12883" x="2095500" y="3606800"/>
          <p14:tracePt t="12901" x="2012950" y="3568700"/>
          <p14:tracePt t="12916" x="1898650" y="3511550"/>
          <p14:tracePt t="12933" x="1816100" y="3429000"/>
          <p14:tracePt t="12950" x="1758950" y="3346450"/>
          <p14:tracePt t="12967" x="1720850" y="3251200"/>
          <p14:tracePt t="12983" x="1676400" y="3022600"/>
          <p14:tracePt t="12999" x="1644650" y="2895600"/>
          <p14:tracePt t="13017" x="1612900" y="2794000"/>
          <p14:tracePt t="13033" x="1600200" y="2724150"/>
          <p14:tracePt t="13049" x="1593850" y="2692400"/>
          <p14:tracePt t="13066" x="1593850" y="2660650"/>
          <p14:tracePt t="13083" x="1600200" y="2628900"/>
          <p14:tracePt t="13099" x="1606550" y="2603500"/>
          <p14:tracePt t="13116" x="1612900" y="2578100"/>
          <p14:tracePt t="13200" x="1619250" y="2578100"/>
          <p14:tracePt t="13208" x="1625600" y="2578100"/>
          <p14:tracePt t="13299" x="1631950" y="2578100"/>
          <p14:tracePt t="13327" x="1631950" y="2584450"/>
          <p14:tracePt t="13358" x="1638300" y="2584450"/>
          <p14:tracePt t="13401" x="1638300" y="2590800"/>
          <p14:tracePt t="13424" x="1644650" y="2590800"/>
          <p14:tracePt t="13448" x="1644650" y="2597150"/>
          <p14:tracePt t="13482" x="1651000" y="2603500"/>
          <p14:tracePt t="13498" x="1657350" y="2603500"/>
          <p14:tracePt t="13628" x="1663700" y="2603500"/>
          <p14:tracePt t="13651" x="1663700" y="2609850"/>
          <p14:tracePt t="13784" x="1670050" y="2616200"/>
          <p14:tracePt t="13792" x="1676400" y="2616200"/>
          <p14:tracePt t="13824" x="1682750" y="2616200"/>
          <p14:tracePt t="13832" x="1689100" y="2622550"/>
          <p14:tracePt t="13839" x="1695450" y="2628900"/>
          <p14:tracePt t="13849" x="1701800" y="2635250"/>
          <p14:tracePt t="13866" x="1714500" y="2654300"/>
          <p14:tracePt t="13883" x="1727200" y="2660650"/>
          <p14:tracePt t="13899" x="1746250" y="2686050"/>
          <p14:tracePt t="13916" x="1758950" y="2698750"/>
          <p14:tracePt t="13919" x="1765300" y="2705100"/>
          <p14:tracePt t="13933" x="1771650" y="2724150"/>
          <p14:tracePt t="13949" x="1790700" y="2743200"/>
          <p14:tracePt t="13966" x="1816100" y="2768600"/>
          <p14:tracePt t="13983" x="1835150" y="2794000"/>
          <p14:tracePt t="13999" x="1854200" y="2806700"/>
          <p14:tracePt t="14016" x="1873250" y="2825750"/>
          <p14:tracePt t="14033" x="1905000" y="2863850"/>
          <p14:tracePt t="14049" x="1930400" y="2882900"/>
          <p14:tracePt t="14066" x="1974850" y="2908300"/>
          <p14:tracePt t="14083" x="2019300" y="2933700"/>
          <p14:tracePt t="14099" x="2057400" y="2965450"/>
          <p14:tracePt t="14116" x="2089150" y="2990850"/>
          <p14:tracePt t="14132" x="2133600" y="3016250"/>
          <p14:tracePt t="14149" x="2203450" y="3041650"/>
          <p14:tracePt t="14166" x="2260600" y="3067050"/>
          <p14:tracePt t="14182" x="2305050" y="3092450"/>
          <p14:tracePt t="14200" x="2317750" y="3092450"/>
          <p14:tracePt t="14216" x="2330450" y="3092450"/>
          <p14:tracePt t="14232" x="2336800" y="3092450"/>
          <p14:tracePt t="14281" x="2343150" y="3086100"/>
          <p14:tracePt t="14297" x="2343150" y="3079750"/>
          <p14:tracePt t="14305" x="2343150" y="3073400"/>
          <p14:tracePt t="14316" x="2343150" y="3060700"/>
          <p14:tracePt t="14332" x="2317750" y="3028950"/>
          <p14:tracePt t="14349" x="2311400" y="3003550"/>
          <p14:tracePt t="14366" x="2292350" y="2971800"/>
          <p14:tracePt t="14383" x="2286000" y="2952750"/>
          <p14:tracePt t="14399" x="2279650" y="2933700"/>
          <p14:tracePt t="14416" x="2254250" y="2908300"/>
          <p14:tracePt t="14432" x="2235200" y="2889250"/>
          <p14:tracePt t="14449" x="2228850" y="2863850"/>
          <p14:tracePt t="14466" x="2216150" y="2832100"/>
          <p14:tracePt t="14482" x="2209800" y="2806700"/>
          <p14:tracePt t="14499" x="2209800" y="2787650"/>
          <p14:tracePt t="14516" x="2216150" y="2755900"/>
          <p14:tracePt t="14532" x="2228850" y="2730500"/>
          <p14:tracePt t="14549" x="2254250" y="2692400"/>
          <p14:tracePt t="14566" x="2279650" y="2660650"/>
          <p14:tracePt t="14582" x="2298700" y="2641600"/>
          <p14:tracePt t="14599" x="2317750" y="2628900"/>
          <p14:tracePt t="14616" x="2349500" y="2597150"/>
          <p14:tracePt t="14632" x="2374900" y="2578100"/>
          <p14:tracePt t="14649" x="2425700" y="2552700"/>
          <p14:tracePt t="14666" x="2508250" y="2520950"/>
          <p14:tracePt t="14682" x="2590800" y="2489200"/>
          <p14:tracePt t="14699" x="2641600" y="2476500"/>
          <p14:tracePt t="14716" x="2667000" y="2476500"/>
          <p14:tracePt t="14733" x="2686050" y="2476500"/>
          <p14:tracePt t="14749" x="2711450" y="2476500"/>
          <p14:tracePt t="14766" x="2730500" y="2470150"/>
          <p14:tracePt t="14782" x="2768600" y="2470150"/>
          <p14:tracePt t="14799" x="2794000" y="2470150"/>
          <p14:tracePt t="14816" x="2819400" y="2482850"/>
          <p14:tracePt t="14832" x="2844800" y="2508250"/>
          <p14:tracePt t="14849" x="2876550" y="2527300"/>
          <p14:tracePt t="14866" x="2901950" y="2546350"/>
          <p14:tracePt t="14882" x="2946400" y="2584450"/>
          <p14:tracePt t="14899" x="2959100" y="2590800"/>
          <p14:tracePt t="14916" x="2990850" y="2635250"/>
          <p14:tracePt t="14932" x="3016250" y="2673350"/>
          <p14:tracePt t="14949" x="3035300" y="2705100"/>
          <p14:tracePt t="14965" x="3054350" y="2736850"/>
          <p14:tracePt t="14982" x="3067050" y="2762250"/>
          <p14:tracePt t="14999" x="3079750" y="2794000"/>
          <p14:tracePt t="15016" x="3086100" y="2825750"/>
          <p14:tracePt t="15032" x="3092450" y="2889250"/>
          <p14:tracePt t="15049" x="3098800" y="2933700"/>
          <p14:tracePt t="15065" x="3098800" y="2971800"/>
          <p14:tracePt t="15082" x="3098800" y="2997200"/>
          <p14:tracePt t="15099" x="3098800" y="3028950"/>
          <p14:tracePt t="15116" x="3098800" y="3054350"/>
          <p14:tracePt t="15132" x="3079750" y="3079750"/>
          <p14:tracePt t="15149" x="3067050" y="3111500"/>
          <p14:tracePt t="15165" x="3048000" y="3155950"/>
          <p14:tracePt t="15182" x="3009900" y="3244850"/>
          <p14:tracePt t="15199" x="2978150" y="3276600"/>
          <p14:tracePt t="15215" x="2959100" y="3302000"/>
          <p14:tracePt t="15232" x="2933700" y="3327400"/>
          <p14:tracePt t="15249" x="2914650" y="3346450"/>
          <p14:tracePt t="15267" x="2889250" y="3371850"/>
          <p14:tracePt t="15282" x="2851150" y="3403600"/>
          <p14:tracePt t="15299" x="2813050" y="3429000"/>
          <p14:tracePt t="15316" x="2774950" y="3441700"/>
          <p14:tracePt t="15332" x="2743200" y="3448050"/>
          <p14:tracePt t="15348" x="2717800" y="3454400"/>
          <p14:tracePt t="15365" x="2686050" y="3454400"/>
          <p14:tracePt t="15382" x="2667000" y="3441700"/>
          <p14:tracePt t="15399" x="2641600" y="3429000"/>
          <p14:tracePt t="15416" x="2622550" y="3416300"/>
          <p14:tracePt t="15419" x="2609850" y="3403600"/>
          <p14:tracePt t="15432" x="2565400" y="3378200"/>
          <p14:tracePt t="15449" x="2546350" y="3352800"/>
          <p14:tracePt t="15466" x="2527300" y="3333750"/>
          <p14:tracePt t="15482" x="2520950" y="3314700"/>
          <p14:tracePt t="15499" x="2508250" y="3295650"/>
          <p14:tracePt t="15515" x="2482850" y="3276600"/>
          <p14:tracePt t="15532" x="2463800" y="3244850"/>
          <p14:tracePt t="15548" x="2425700" y="3175000"/>
          <p14:tracePt t="15565" x="2393950" y="3105150"/>
          <p14:tracePt t="15582" x="2387600" y="3079750"/>
          <p14:tracePt t="15598" x="2362200" y="3048000"/>
          <p14:tracePt t="15615" x="2343150" y="3009900"/>
          <p14:tracePt t="15632" x="2317750" y="2984500"/>
          <p14:tracePt t="15649" x="2311400" y="2959100"/>
          <p14:tracePt t="15665" x="2305050" y="2940050"/>
          <p14:tracePt t="15682" x="2298700" y="2927350"/>
          <p14:tracePt t="15698" x="2298700" y="2914650"/>
          <p14:tracePt t="15715" x="2298700" y="2895600"/>
          <p14:tracePt t="15732" x="2298700" y="2876550"/>
          <p14:tracePt t="15749" x="2298700" y="2857500"/>
          <p14:tracePt t="15765" x="2305050" y="2832100"/>
          <p14:tracePt t="15782" x="2311400" y="2819400"/>
          <p14:tracePt t="15798" x="2317750" y="2806700"/>
          <p14:tracePt t="15815" x="2324100" y="2794000"/>
          <p14:tracePt t="15832" x="2330450" y="2794000"/>
          <p14:tracePt t="15849" x="2343150" y="2794000"/>
          <p14:tracePt t="15865" x="2349500" y="2794000"/>
          <p14:tracePt t="15882" x="2368550" y="2787650"/>
          <p14:tracePt t="15898" x="2381250" y="2787650"/>
          <p14:tracePt t="15915" x="2393950" y="2787650"/>
          <p14:tracePt t="15933" x="2393950" y="2794000"/>
          <p14:tracePt t="15948" x="2400300" y="2794000"/>
          <p14:tracePt t="15965" x="2406650" y="2800350"/>
          <p14:tracePt t="15982" x="2413000" y="2800350"/>
          <p14:tracePt t="16341" x="2413000" y="2806700"/>
          <p14:tracePt t="16484" x="2413000" y="2813050"/>
          <p14:tracePt t="16578" x="2419350" y="2813050"/>
          <p14:tracePt t="16590" x="2425700" y="2813050"/>
          <p14:tracePt t="16700" x="2432050" y="2813050"/>
          <p14:tracePt t="16734" x="2438400" y="2813050"/>
          <p14:tracePt t="17592" x="2444750" y="2813050"/>
          <p14:tracePt t="18403" x="2444750" y="2819400"/>
          <p14:tracePt t="18413" x="2438400" y="2825750"/>
          <p14:tracePt t="18421" x="2425700" y="2832100"/>
          <p14:tracePt t="18431" x="2419350" y="2844800"/>
          <p14:tracePt t="18448" x="2400300" y="2863850"/>
          <p14:tracePt t="18838" x="2406650" y="2863850"/>
          <p14:tracePt t="18854" x="2413000" y="2870200"/>
          <p14:tracePt t="18862" x="2419350" y="2876550"/>
          <p14:tracePt t="18870" x="2419350" y="2889250"/>
          <p14:tracePt t="18881" x="2425700" y="2895600"/>
          <p14:tracePt t="18898" x="2438400" y="2901950"/>
          <p14:tracePt t="18915" x="2444750" y="2901950"/>
          <p14:tracePt t="18956" x="2444750" y="2908300"/>
          <p14:tracePt t="18964" x="2451100" y="2914650"/>
          <p14:tracePt t="18983" x="2457450" y="2921000"/>
          <p14:tracePt t="18994" x="2463800" y="2927350"/>
          <p14:tracePt t="19002" x="2470150" y="2933700"/>
          <p14:tracePt t="19015" x="2470150" y="2940050"/>
          <p14:tracePt t="19031" x="2482850" y="2952750"/>
          <p14:tracePt t="19048" x="2501900" y="2971800"/>
          <p14:tracePt t="19064" x="2552700" y="3003550"/>
          <p14:tracePt t="19081" x="2584450" y="3028950"/>
          <p14:tracePt t="19098" x="2622550" y="3054350"/>
          <p14:tracePt t="19114" x="2654300" y="3079750"/>
          <p14:tracePt t="19131" x="2692400" y="3098800"/>
          <p14:tracePt t="19148" x="2749550" y="3124200"/>
          <p14:tracePt t="19164" x="2825750" y="3155950"/>
          <p14:tracePt t="19181" x="2965450" y="3194050"/>
          <p14:tracePt t="19198" x="3016250" y="3219450"/>
          <p14:tracePt t="19214" x="3041650" y="3238500"/>
          <p14:tracePt t="19231" x="3048000" y="3244850"/>
          <p14:tracePt t="19248" x="3054350" y="3244850"/>
          <p14:tracePt t="19264" x="3060700" y="3244850"/>
          <p14:tracePt t="19343" x="3067050" y="3238500"/>
          <p14:tracePt t="19352" x="3073400" y="3225800"/>
          <p14:tracePt t="19358" x="3086100" y="3219450"/>
          <p14:tracePt t="19365" x="3098800" y="3200400"/>
          <p14:tracePt t="19381" x="3117850" y="3168650"/>
          <p14:tracePt t="19397" x="3143250" y="3149600"/>
          <p14:tracePt t="19524" x="3143250" y="3143250"/>
          <p14:tracePt t="19546" x="3143250" y="3136900"/>
          <p14:tracePt t="19553" x="3149600" y="3130550"/>
          <p14:tracePt t="19564" x="3149600" y="3124200"/>
          <p14:tracePt t="19581" x="3149600" y="3117850"/>
          <p14:tracePt t="19621" x="3149600" y="3111500"/>
          <p14:tracePt t="19645" x="3149600" y="3105150"/>
          <p14:tracePt t="19659" x="3149600" y="3098800"/>
          <p14:tracePt t="19667" x="3149600" y="3092450"/>
          <p14:tracePt t="19681" x="3149600" y="3086100"/>
          <p14:tracePt t="19697" x="3149600" y="3073400"/>
          <p14:tracePt t="19714" x="3143250" y="3054350"/>
          <p14:tracePt t="19731" x="3143250" y="3028950"/>
          <p14:tracePt t="19747" x="3143250" y="3009900"/>
          <p14:tracePt t="19764" x="3149600" y="2978150"/>
          <p14:tracePt t="19781" x="3168650" y="2959100"/>
          <p14:tracePt t="19797" x="3194050" y="2933700"/>
          <p14:tracePt t="19814" x="3213100" y="2914650"/>
          <p14:tracePt t="19831" x="3251200" y="2876550"/>
          <p14:tracePt t="19847" x="3270250" y="2863850"/>
          <p14:tracePt t="19864" x="3295650" y="2857500"/>
          <p14:tracePt t="19881" x="3314700" y="2851150"/>
          <p14:tracePt t="19897" x="3340100" y="2844800"/>
          <p14:tracePt t="19914" x="3365500" y="2844800"/>
          <p14:tracePt t="19930" x="3384550" y="2838450"/>
          <p14:tracePt t="19933" x="3390900" y="2838450"/>
          <p14:tracePt t="19947" x="3409950" y="2844800"/>
          <p14:tracePt t="19964" x="3454400" y="2851150"/>
          <p14:tracePt t="19981" x="3492500" y="2863850"/>
          <p14:tracePt t="19997" x="3517900" y="2876550"/>
          <p14:tracePt t="20014" x="3549650" y="2882900"/>
          <p14:tracePt t="20031" x="3575050" y="2901950"/>
          <p14:tracePt t="20047" x="3600450" y="2921000"/>
          <p14:tracePt t="20064" x="3619500" y="2933700"/>
          <p14:tracePt t="20081" x="3644900" y="2952750"/>
          <p14:tracePt t="20097" x="3663950" y="2971800"/>
          <p14:tracePt t="20114" x="3689350" y="2990850"/>
          <p14:tracePt t="20130" x="3721100" y="3022600"/>
          <p14:tracePt t="20147" x="3740150" y="3028950"/>
          <p14:tracePt t="20164" x="3765550" y="3048000"/>
          <p14:tracePt t="20181" x="3778250" y="3054350"/>
          <p14:tracePt t="20197" x="3790950" y="3060700"/>
          <p14:tracePt t="20215" x="3803650" y="3073400"/>
          <p14:tracePt t="20230" x="3810000" y="3086100"/>
          <p14:tracePt t="20247" x="3829050" y="3098800"/>
          <p14:tracePt t="20264" x="3841750" y="3117850"/>
          <p14:tracePt t="20281" x="3848100" y="3130550"/>
          <p14:tracePt t="20297" x="3860800" y="3149600"/>
          <p14:tracePt t="20314" x="3867150" y="3175000"/>
          <p14:tracePt t="20331" x="3873500" y="3194050"/>
          <p14:tracePt t="20347" x="3879850" y="3213100"/>
          <p14:tracePt t="20364" x="3879850" y="3244850"/>
          <p14:tracePt t="20380" x="3879850" y="3270250"/>
          <p14:tracePt t="20397" x="3860800" y="3295650"/>
          <p14:tracePt t="20414" x="3841750" y="3314700"/>
          <p14:tracePt t="20431" x="3816350" y="3340100"/>
          <p14:tracePt t="20447" x="3797300" y="3365500"/>
          <p14:tracePt t="20464" x="3778250" y="3384550"/>
          <p14:tracePt t="20480" x="3752850" y="3409950"/>
          <p14:tracePt t="20497" x="3740150" y="3429000"/>
          <p14:tracePt t="20514" x="3708400" y="3460750"/>
          <p14:tracePt t="20530" x="3689350" y="3486150"/>
          <p14:tracePt t="20547" x="3657600" y="3511550"/>
          <p14:tracePt t="20564" x="3619500" y="3530600"/>
          <p14:tracePt t="20580" x="3549650" y="3556000"/>
          <p14:tracePt t="20597" x="3460750" y="3568700"/>
          <p14:tracePt t="20614" x="3397250" y="3587750"/>
          <p14:tracePt t="20630" x="3390900" y="3594100"/>
          <p14:tracePt t="20647" x="3365500" y="3594100"/>
          <p14:tracePt t="20663" x="3340100" y="3594100"/>
          <p14:tracePt t="20680" x="3314700" y="3594100"/>
          <p14:tracePt t="20697" x="3295650" y="3587750"/>
          <p14:tracePt t="20714" x="3276600" y="3581400"/>
          <p14:tracePt t="20730" x="3263900" y="3581400"/>
          <p14:tracePt t="20764" x="3257550" y="3581400"/>
          <p14:tracePt t="20784" x="3257550" y="3575050"/>
          <p14:tracePt t="20807" x="3251200" y="3568700"/>
          <p14:tracePt t="20819" x="3244850" y="3568700"/>
          <p14:tracePt t="20835" x="3232150" y="3562350"/>
          <p14:tracePt t="20847" x="3225800" y="3562350"/>
          <p14:tracePt t="20864" x="3225800" y="3556000"/>
          <p14:tracePt t="20898" x="3219450" y="3549650"/>
          <p14:tracePt t="20909" x="3213100" y="3549650"/>
          <p14:tracePt t="20925" x="3206750" y="3543300"/>
          <p14:tracePt t="20934" x="3200400" y="3536950"/>
          <p14:tracePt t="20947" x="3194050" y="3536950"/>
          <p14:tracePt t="20966" x="3187700" y="3530600"/>
          <p14:tracePt t="21102" x="3187700" y="3524250"/>
          <p14:tracePt t="21137" x="3187700" y="3517900"/>
          <p14:tracePt t="21150" x="3181350" y="3517900"/>
          <p14:tracePt t="21506" x="3181350" y="3511550"/>
          <p14:tracePt t="21624" x="3181350" y="3505200"/>
          <p14:tracePt t="21792" x="3187700" y="3505200"/>
          <p14:tracePt t="21906" x="3194050" y="3505200"/>
          <p14:tracePt t="21922" x="3200400" y="3498850"/>
          <p14:tracePt t="21948" x="3206750" y="3498850"/>
          <p14:tracePt t="21960" x="3206750" y="3492500"/>
          <p14:tracePt t="22157" x="3213100" y="3486150"/>
          <p14:tracePt t="22169" x="3219450" y="3486150"/>
          <p14:tracePt t="22192" x="3225800" y="3486150"/>
          <p14:tracePt t="22201" x="3232150" y="3486150"/>
          <p14:tracePt t="22207" x="3238500" y="3486150"/>
          <p14:tracePt t="22221" x="3244850" y="3479800"/>
          <p14:tracePt t="22233" x="3251200" y="3479800"/>
          <p14:tracePt t="22470" x="3257550" y="3479800"/>
          <p14:tracePt t="22494" x="3257550" y="3473450"/>
          <p14:tracePt t="22512" x="3257550" y="3467100"/>
          <p14:tracePt t="22519" x="3257550" y="3460750"/>
          <p14:tracePt t="22530" x="3257550" y="3454400"/>
          <p14:tracePt t="22546" x="3238500" y="3441700"/>
          <p14:tracePt t="22563" x="3219450" y="3435350"/>
          <p14:tracePt t="22579" x="3194050" y="3429000"/>
          <p14:tracePt t="22596" x="3175000" y="3422650"/>
          <p14:tracePt t="22613" x="3168650" y="3422650"/>
          <p14:tracePt t="22912" x="3162300" y="3422650"/>
          <p14:tracePt t="22924" x="3155950" y="3422650"/>
          <p14:tracePt t="22934" x="3155950" y="3416300"/>
          <p14:tracePt t="22951" x="3149600" y="3409950"/>
          <p14:tracePt t="22965" x="3143250" y="3409950"/>
          <p14:tracePt t="22979" x="3136900" y="3409950"/>
          <p14:tracePt t="23009" x="3136900" y="3416300"/>
          <p14:tracePt t="23124" x="3143250" y="3416300"/>
          <p14:tracePt t="23133" x="3149600" y="3416300"/>
          <p14:tracePt t="23148" x="3162300" y="3416300"/>
          <p14:tracePt t="23156" x="3168650" y="3416300"/>
          <p14:tracePt t="23163" x="3181350" y="3416300"/>
          <p14:tracePt t="23179" x="3206750" y="3416300"/>
          <p14:tracePt t="23196" x="3257550" y="3416300"/>
          <p14:tracePt t="23213" x="3340100" y="3416300"/>
          <p14:tracePt t="23230" x="3429000" y="3409950"/>
          <p14:tracePt t="23246" x="3524250" y="3403600"/>
          <p14:tracePt t="23263" x="3702050" y="3365500"/>
          <p14:tracePt t="23279" x="3816350" y="3321050"/>
          <p14:tracePt t="23296" x="3905250" y="3289300"/>
          <p14:tracePt t="23313" x="3949700" y="3270250"/>
          <p14:tracePt t="23329" x="3975100" y="3251200"/>
          <p14:tracePt t="23346" x="4000500" y="3225800"/>
          <p14:tracePt t="23363" x="4038600" y="3200400"/>
          <p14:tracePt t="23379" x="4064000" y="3181350"/>
          <p14:tracePt t="23396" x="4102100" y="3168650"/>
          <p14:tracePt t="23413" x="4127500" y="3149600"/>
          <p14:tracePt t="23429" x="4146550" y="3143250"/>
          <p14:tracePt t="23446" x="4171950" y="3124200"/>
          <p14:tracePt t="23463" x="4197350" y="3098800"/>
          <p14:tracePt t="23479" x="4222750" y="3086100"/>
          <p14:tracePt t="23496" x="4235450" y="3067050"/>
          <p14:tracePt t="23513" x="4241800" y="3048000"/>
          <p14:tracePt t="23529" x="4260850" y="3028950"/>
          <p14:tracePt t="23546" x="4279900" y="2965450"/>
          <p14:tracePt t="23563" x="4292600" y="2908300"/>
          <p14:tracePt t="23579" x="4292600" y="2857500"/>
          <p14:tracePt t="23596" x="4292600" y="2832100"/>
          <p14:tracePt t="23613" x="4286250" y="2794000"/>
          <p14:tracePt t="23629" x="4279900" y="2755900"/>
          <p14:tracePt t="23646" x="4273550" y="2711450"/>
          <p14:tracePt t="23662" x="4273550" y="2667000"/>
          <p14:tracePt t="23679" x="4292600" y="2597150"/>
          <p14:tracePt t="23696" x="4311650" y="2533650"/>
          <p14:tracePt t="23713" x="4337050" y="2476500"/>
          <p14:tracePt t="23729" x="4362450" y="2425700"/>
          <p14:tracePt t="23746" x="4387850" y="2381250"/>
          <p14:tracePt t="23763" x="4419600" y="2343150"/>
          <p14:tracePt t="23779" x="4457700" y="2311400"/>
          <p14:tracePt t="23796" x="4508500" y="2279650"/>
          <p14:tracePt t="23813" x="4546600" y="2254250"/>
          <p14:tracePt t="23829" x="4591050" y="2235200"/>
          <p14:tracePt t="23846" x="4641850" y="2209800"/>
          <p14:tracePt t="23863" x="4711700" y="2178050"/>
          <p14:tracePt t="23879" x="4768850" y="2165350"/>
          <p14:tracePt t="23896" x="4819650" y="2165350"/>
          <p14:tracePt t="23913" x="4851400" y="2165350"/>
          <p14:tracePt t="23929" x="4914900" y="2184400"/>
          <p14:tracePt t="23946" x="4984750" y="2203450"/>
          <p14:tracePt t="23963" x="5060950" y="2222500"/>
          <p14:tracePt t="23979" x="5124450" y="2235200"/>
          <p14:tracePt t="23996" x="5162550" y="2247900"/>
          <p14:tracePt t="24013" x="5187950" y="2273300"/>
          <p14:tracePt t="24029" x="5213350" y="2305050"/>
          <p14:tracePt t="24046" x="5238750" y="2381250"/>
          <p14:tracePt t="24063" x="5257800" y="2463800"/>
          <p14:tracePt t="24079" x="5264150" y="2495550"/>
          <p14:tracePt t="24096" x="5270500" y="2597150"/>
          <p14:tracePt t="24113" x="5289550" y="2667000"/>
          <p14:tracePt t="24129" x="5289550" y="2743200"/>
          <p14:tracePt t="24146" x="5276850" y="2813050"/>
          <p14:tracePt t="24163" x="5276850" y="2876550"/>
          <p14:tracePt t="24179" x="5270500" y="2933700"/>
          <p14:tracePt t="24196" x="5257800" y="3035300"/>
          <p14:tracePt t="24213" x="5251450" y="3054350"/>
          <p14:tracePt t="24229" x="5238750" y="3105150"/>
          <p14:tracePt t="24246" x="5213350" y="3155950"/>
          <p14:tracePt t="24263" x="5187950" y="3219450"/>
          <p14:tracePt t="24279" x="5149850" y="3289300"/>
          <p14:tracePt t="24296" x="5111750" y="3390900"/>
          <p14:tracePt t="24312" x="5086350" y="3435350"/>
          <p14:tracePt t="24329" x="5048250" y="3473450"/>
          <p14:tracePt t="24346" x="5010150" y="3498850"/>
          <p14:tracePt t="24363" x="4984750" y="3524250"/>
          <p14:tracePt t="24379" x="4953000" y="3549650"/>
          <p14:tracePt t="24396" x="4933950" y="3568700"/>
          <p14:tracePt t="24413" x="4908550" y="3575050"/>
          <p14:tracePt t="24429" x="4889500" y="3594100"/>
          <p14:tracePt t="24446" x="4813300" y="3619500"/>
          <p14:tracePt t="24463" x="4794250" y="3625850"/>
          <p14:tracePt t="24479" x="4781550" y="3625850"/>
          <p14:tracePt t="24496" x="4775200" y="3625850"/>
          <p14:tracePt t="24513" x="4768850" y="3625850"/>
          <p14:tracePt t="24529" x="4756150" y="3613150"/>
          <p14:tracePt t="24546" x="4737100" y="3594100"/>
          <p14:tracePt t="24562" x="4737100" y="3581400"/>
          <p14:tracePt t="24579" x="4737100" y="3575050"/>
          <p14:tracePt t="24701" x="4743450" y="3575050"/>
          <p14:tracePt t="24721" x="4749800" y="3575050"/>
          <p14:tracePt t="24729" x="4756150" y="3575050"/>
          <p14:tracePt t="24736" x="4762500" y="3575050"/>
          <p14:tracePt t="24748" x="4768850" y="3575050"/>
          <p14:tracePt t="24762" x="4781550" y="3575050"/>
          <p14:tracePt t="24779" x="4794250" y="3581400"/>
          <p14:tracePt t="24812" x="4800600" y="3587750"/>
          <p14:tracePt t="24829" x="4806950" y="3600450"/>
          <p14:tracePt t="24846" x="4806950" y="3613150"/>
          <p14:tracePt t="24862" x="4806950" y="3638550"/>
          <p14:tracePt t="25098" x="4806950" y="3632200"/>
          <p14:tracePt t="25107" x="4806950" y="3625850"/>
          <p14:tracePt t="25115" x="4806950" y="3613150"/>
          <p14:tracePt t="25129" x="4813300" y="3606800"/>
          <p14:tracePt t="25146" x="4826000" y="3600450"/>
          <p14:tracePt t="25162" x="4832350" y="3594100"/>
          <p14:tracePt t="25179" x="4851400" y="3581400"/>
          <p14:tracePt t="25196" x="4876800" y="3581400"/>
          <p14:tracePt t="25212" x="4895850" y="3575050"/>
          <p14:tracePt t="25229" x="4927600" y="3575050"/>
          <p14:tracePt t="25245" x="4946650" y="3575050"/>
          <p14:tracePt t="25262" x="4965700" y="3575050"/>
          <p14:tracePt t="25279" x="4991100" y="3562350"/>
          <p14:tracePt t="25295" x="5010150" y="3556000"/>
          <p14:tracePt t="25312" x="5029200" y="3536950"/>
          <p14:tracePt t="25329" x="5054600" y="3530600"/>
          <p14:tracePt t="25345" x="5073650" y="3511550"/>
          <p14:tracePt t="25362" x="5099050" y="3492500"/>
          <p14:tracePt t="25378" x="5130800" y="3479800"/>
          <p14:tracePt t="25395" x="5149850" y="3460750"/>
          <p14:tracePt t="25412" x="5175250" y="3448050"/>
          <p14:tracePt t="25428" x="5194300" y="3441700"/>
          <p14:tracePt t="25445" x="5200650" y="3441700"/>
          <p14:tracePt t="25462" x="5207000" y="3441700"/>
          <p14:tracePt t="25479" x="5213350" y="3435350"/>
          <p14:tracePt t="25662" x="5207000" y="3435350"/>
          <p14:tracePt t="25669" x="5194300" y="3435350"/>
          <p14:tracePt t="25685" x="5187950" y="3435350"/>
          <p14:tracePt t="25695" x="5181600" y="3435350"/>
          <p14:tracePt t="25712" x="5162550" y="3435350"/>
          <p14:tracePt t="25729" x="5143500" y="3422650"/>
          <p14:tracePt t="25745" x="5118100" y="3409950"/>
          <p14:tracePt t="25762" x="5111750" y="3390900"/>
          <p14:tracePt t="25778" x="5086350" y="3371850"/>
          <p14:tracePt t="25795" x="5073650" y="3340100"/>
          <p14:tracePt t="25812" x="5041900" y="3308350"/>
          <p14:tracePt t="25829" x="5029200" y="3270250"/>
          <p14:tracePt t="25845" x="5022850" y="3251200"/>
          <p14:tracePt t="25862" x="5022850" y="3225800"/>
          <p14:tracePt t="25878" x="5022850" y="3200400"/>
          <p14:tracePt t="25895" x="5022850" y="3143250"/>
          <p14:tracePt t="25912" x="5041900" y="3105150"/>
          <p14:tracePt t="25928" x="5067300" y="3067050"/>
          <p14:tracePt t="25946" x="5086350" y="3028950"/>
          <p14:tracePt t="25962" x="5105400" y="2997200"/>
          <p14:tracePt t="25978" x="5124450" y="2965450"/>
          <p14:tracePt t="25995" x="5149850" y="2933700"/>
          <p14:tracePt t="26012" x="5181600" y="2889250"/>
          <p14:tracePt t="26028" x="5207000" y="2857500"/>
          <p14:tracePt t="26045" x="5232400" y="2832100"/>
          <p14:tracePt t="26062" x="5251450" y="2800350"/>
          <p14:tracePt t="26078" x="5276850" y="2768600"/>
          <p14:tracePt t="26095" x="5302250" y="2743200"/>
          <p14:tracePt t="26112" x="5321300" y="2724150"/>
          <p14:tracePt t="26128" x="5353050" y="2698750"/>
          <p14:tracePt t="26145" x="5378450" y="2667000"/>
          <p14:tracePt t="26162" x="5416550" y="2635250"/>
          <p14:tracePt t="26178" x="5435600" y="2609850"/>
          <p14:tracePt t="26195" x="5461000" y="2590800"/>
          <p14:tracePt t="26212" x="5480050" y="2571750"/>
          <p14:tracePt t="26229" x="5499100" y="2559050"/>
          <p14:tracePt t="26245" x="5518150" y="2552700"/>
          <p14:tracePt t="26262" x="5543550" y="2540000"/>
          <p14:tracePt t="26278" x="5588000" y="2508250"/>
          <p14:tracePt t="26295" x="5619750" y="2482850"/>
          <p14:tracePt t="26311" x="5638800" y="2470150"/>
          <p14:tracePt t="26328" x="5651500" y="2463800"/>
          <p14:tracePt t="26345" x="5657850" y="2463800"/>
          <p14:tracePt t="26362" x="5676900" y="2463800"/>
          <p14:tracePt t="26378" x="5695950" y="2463800"/>
          <p14:tracePt t="26395" x="5721350" y="2463800"/>
          <p14:tracePt t="26412" x="5740400" y="2463800"/>
          <p14:tracePt t="26428" x="5772150" y="2489200"/>
          <p14:tracePt t="26445" x="5797550" y="2508250"/>
          <p14:tracePt t="26462" x="5816600" y="2533650"/>
          <p14:tracePt t="26478" x="5842000" y="2552700"/>
          <p14:tracePt t="26495" x="5867400" y="2578100"/>
          <p14:tracePt t="26512" x="5892800" y="2590800"/>
          <p14:tracePt t="26528" x="5911850" y="2603500"/>
          <p14:tracePt t="26545" x="5937250" y="2628900"/>
          <p14:tracePt t="26561" x="5969000" y="2660650"/>
          <p14:tracePt t="26578" x="5994400" y="2686050"/>
          <p14:tracePt t="26595" x="6013450" y="2705100"/>
          <p14:tracePt t="26612" x="6038850" y="2730500"/>
          <p14:tracePt t="26628" x="6057900" y="2755900"/>
          <p14:tracePt t="26645" x="6076950" y="2774950"/>
          <p14:tracePt t="26661" x="6083300" y="2794000"/>
          <p14:tracePt t="26678" x="6096000" y="2838450"/>
          <p14:tracePt t="26695" x="6096000" y="2863850"/>
          <p14:tracePt t="26711" x="6102350" y="2895600"/>
          <p14:tracePt t="26728" x="6102350" y="2940050"/>
          <p14:tracePt t="26745" x="6102350" y="2984500"/>
          <p14:tracePt t="26761" x="6089650" y="3028950"/>
          <p14:tracePt t="26778" x="6057900" y="3079750"/>
          <p14:tracePt t="26795" x="6045200" y="3117850"/>
          <p14:tracePt t="26811" x="6026150" y="3155950"/>
          <p14:tracePt t="26828" x="6000750" y="3175000"/>
          <p14:tracePt t="26845" x="5969000" y="3206750"/>
          <p14:tracePt t="26861" x="5943600" y="3232150"/>
          <p14:tracePt t="26878" x="5924550" y="3257550"/>
          <p14:tracePt t="26895" x="5905500" y="3276600"/>
          <p14:tracePt t="26912" x="5886450" y="3302000"/>
          <p14:tracePt t="26928" x="5842000" y="3340100"/>
          <p14:tracePt t="26945" x="5803900" y="3365500"/>
          <p14:tracePt t="26961" x="5784850" y="3384550"/>
          <p14:tracePt t="26978" x="5759450" y="3397250"/>
          <p14:tracePt t="26995" x="5746750" y="3397250"/>
          <p14:tracePt t="27012" x="5727700" y="3397250"/>
          <p14:tracePt t="27028" x="5715000" y="3397250"/>
          <p14:tracePt t="27045" x="5689600" y="3397250"/>
          <p14:tracePt t="27061" x="5670550" y="3397250"/>
          <p14:tracePt t="27078" x="5651500" y="3397250"/>
          <p14:tracePt t="30139" x="5657850" y="3397250"/>
          <p14:tracePt t="30155" x="5670550" y="3397250"/>
          <p14:tracePt t="30163" x="5676900" y="3397250"/>
          <p14:tracePt t="30171" x="5689600" y="3397250"/>
          <p14:tracePt t="30180" x="5702300" y="3397250"/>
          <p14:tracePt t="30194" x="5721350" y="3397250"/>
          <p14:tracePt t="30210" x="5753100" y="3384550"/>
          <p14:tracePt t="30227" x="5778500" y="3384550"/>
          <p14:tracePt t="30244" x="5797550" y="3384550"/>
          <p14:tracePt t="30260" x="5816600" y="3384550"/>
          <p14:tracePt t="30277" x="5822950" y="3384550"/>
          <p14:tracePt t="30294" x="5829300" y="3378200"/>
          <p14:tracePt t="30355" x="5829300" y="3371850"/>
          <p14:tracePt t="30367" x="5829300" y="3365500"/>
          <p14:tracePt t="30373" x="5835650" y="3352800"/>
          <p14:tracePt t="30381" x="5842000" y="3333750"/>
          <p14:tracePt t="30393" x="5854700" y="3321050"/>
          <p14:tracePt t="30410" x="5873750" y="3276600"/>
          <p14:tracePt t="30427" x="5886450" y="3206750"/>
          <p14:tracePt t="30443" x="5905500" y="3117850"/>
          <p14:tracePt t="30460" x="5949950" y="2990850"/>
          <p14:tracePt t="30477" x="5975350" y="2895600"/>
          <p14:tracePt t="30493" x="5994400" y="2819400"/>
          <p14:tracePt t="30510" x="6019800" y="2730500"/>
          <p14:tracePt t="30527" x="6051550" y="2647950"/>
          <p14:tracePt t="30543" x="6089650" y="2565400"/>
          <p14:tracePt t="30560" x="6127750" y="2444750"/>
          <p14:tracePt t="30577" x="6140450" y="2419350"/>
          <p14:tracePt t="30593" x="6184900" y="2311400"/>
          <p14:tracePt t="30610" x="6216650" y="2247900"/>
          <p14:tracePt t="30627" x="6242050" y="2184400"/>
          <p14:tracePt t="30643" x="6267450" y="2152650"/>
          <p14:tracePt t="30660" x="6286500" y="2120900"/>
          <p14:tracePt t="30677" x="6311900" y="2101850"/>
          <p14:tracePt t="30693" x="6324600" y="2076450"/>
          <p14:tracePt t="30710" x="6350000" y="2063750"/>
          <p14:tracePt t="30727" x="6362700" y="2057400"/>
          <p14:tracePt t="30743" x="6388100" y="2057400"/>
          <p14:tracePt t="30762" x="6407150" y="2063750"/>
          <p14:tracePt t="30777" x="6432550" y="2082800"/>
          <p14:tracePt t="30794" x="6470650" y="2108200"/>
          <p14:tracePt t="30810" x="6496050" y="2133600"/>
          <p14:tracePt t="30827" x="6521450" y="2171700"/>
          <p14:tracePt t="30843" x="6559550" y="2273300"/>
          <p14:tracePt t="30860" x="6591300" y="2324100"/>
          <p14:tracePt t="30877" x="6597650" y="2355850"/>
          <p14:tracePt t="30894" x="6616700" y="2400300"/>
          <p14:tracePt t="30911" x="6623050" y="2444750"/>
          <p14:tracePt t="30927" x="6629400" y="2476500"/>
          <p14:tracePt t="30944" x="6642100" y="2520950"/>
          <p14:tracePt t="30960" x="6642100" y="2571750"/>
          <p14:tracePt t="30977" x="6642100" y="2590800"/>
          <p14:tracePt t="30994" x="6635750" y="2622550"/>
          <p14:tracePt t="31010" x="6629400" y="2660650"/>
          <p14:tracePt t="31027" x="6623050" y="2679700"/>
          <p14:tracePt t="31044" x="6623050" y="2711450"/>
          <p14:tracePt t="31060" x="6610350" y="2743200"/>
          <p14:tracePt t="31077" x="6604000" y="2774950"/>
          <p14:tracePt t="31093" x="6597650" y="2813050"/>
          <p14:tracePt t="31110" x="6584950" y="2832100"/>
          <p14:tracePt t="31127" x="6572250" y="2876550"/>
          <p14:tracePt t="31143" x="6559550" y="2914650"/>
          <p14:tracePt t="31160" x="6546850" y="2933700"/>
          <p14:tracePt t="31177" x="6527800" y="2959100"/>
          <p14:tracePt t="31194" x="6521450" y="2984500"/>
          <p14:tracePt t="31210" x="6496050" y="3028950"/>
          <p14:tracePt t="31227" x="6457950" y="3086100"/>
          <p14:tracePt t="31243" x="6432550" y="3136900"/>
          <p14:tracePt t="31261" x="6407150" y="3168650"/>
          <p14:tracePt t="31277" x="6388100" y="3187700"/>
          <p14:tracePt t="31294" x="6362700" y="3213100"/>
          <p14:tracePt t="31310" x="6343650" y="3232150"/>
          <p14:tracePt t="31327" x="6311900" y="3257550"/>
          <p14:tracePt t="31344" x="6267450" y="3282950"/>
          <p14:tracePt t="31360" x="6153150" y="3327400"/>
          <p14:tracePt t="31377" x="6121400" y="3327400"/>
          <p14:tracePt t="31394" x="6007100" y="3333750"/>
          <p14:tracePt t="31410" x="5956300" y="3308350"/>
          <p14:tracePt t="31427" x="5924550" y="3282950"/>
          <p14:tracePt t="31444" x="5892800" y="3238500"/>
          <p14:tracePt t="31460" x="5861050" y="3149600"/>
          <p14:tracePt t="31477" x="5835650" y="3067050"/>
          <p14:tracePt t="31480" x="5822950" y="3022600"/>
          <p14:tracePt t="31493" x="5810250" y="2978150"/>
          <p14:tracePt t="31510" x="5803900" y="2863850"/>
          <p14:tracePt t="31527" x="5810250" y="2774950"/>
          <p14:tracePt t="31544" x="5816600" y="2730500"/>
          <p14:tracePt t="31560" x="5829300" y="2679700"/>
          <p14:tracePt t="31577" x="5854700" y="2609850"/>
          <p14:tracePt t="31593" x="5880100" y="2540000"/>
          <p14:tracePt t="31610" x="5962650" y="2425700"/>
          <p14:tracePt t="31627" x="6064250" y="2336800"/>
          <p14:tracePt t="31644" x="6140450" y="2273300"/>
          <p14:tracePt t="31660" x="6178550" y="2241550"/>
          <p14:tracePt t="31677" x="6197600" y="2228850"/>
          <p14:tracePt t="31693" x="6216650" y="2216150"/>
          <p14:tracePt t="31710" x="6229350" y="2203450"/>
          <p14:tracePt t="31727" x="6248400" y="2203450"/>
          <p14:tracePt t="31743" x="6273800" y="2190750"/>
          <p14:tracePt t="31760" x="6286500" y="2190750"/>
          <p14:tracePt t="31777" x="6286500" y="2184400"/>
          <p14:tracePt t="31823" x="6292850" y="2184400"/>
          <p14:tracePt t="31935" x="6299200" y="2184400"/>
          <p14:tracePt t="32064" x="6299200" y="2190750"/>
          <p14:tracePt t="32110" x="6305550" y="2190750"/>
          <p14:tracePt t="32153" x="6305550" y="2197100"/>
          <p14:tracePt t="32159" x="6305550" y="2203450"/>
          <p14:tracePt t="32183" x="6311900" y="2209800"/>
          <p14:tracePt t="32191" x="6311900" y="2216150"/>
          <p14:tracePt t="32199" x="6318250" y="2216150"/>
          <p14:tracePt t="32210" x="6318250" y="2222500"/>
          <p14:tracePt t="32231" x="6318250" y="2228850"/>
          <p14:tracePt t="32281" x="6318250" y="2235200"/>
          <p14:tracePt t="32330" x="6324600" y="2235200"/>
          <p14:tracePt t="32342" x="6324600" y="2241550"/>
          <p14:tracePt t="32351" x="6324600" y="2247900"/>
          <p14:tracePt t="32360" x="6324600" y="2254250"/>
          <p14:tracePt t="32376" x="6330950" y="2254250"/>
          <p14:tracePt t="32412" x="6330950" y="2260600"/>
          <p14:tracePt t="32423" x="6337300" y="2266950"/>
          <p14:tracePt t="32440" x="6343650" y="2273300"/>
          <p14:tracePt t="32447" x="6350000" y="2286000"/>
          <p14:tracePt t="32460" x="6356350" y="2286000"/>
          <p14:tracePt t="32476" x="6388100" y="2324100"/>
          <p14:tracePt t="32493" x="6407150" y="2343150"/>
          <p14:tracePt t="32510" x="6432550" y="2368550"/>
          <p14:tracePt t="32526" x="6451600" y="2387600"/>
          <p14:tracePt t="32543" x="6477000" y="2413000"/>
          <p14:tracePt t="32559" x="6502400" y="2438400"/>
          <p14:tracePt t="32576" x="6521450" y="2470150"/>
          <p14:tracePt t="32593" x="6546850" y="2508250"/>
          <p14:tracePt t="32610" x="6572250" y="2559050"/>
          <p14:tracePt t="32626" x="6584950" y="2628900"/>
          <p14:tracePt t="32643" x="6597650" y="2686050"/>
          <p14:tracePt t="32659" x="6610350" y="2749550"/>
          <p14:tracePt t="32676" x="6635750" y="2774950"/>
          <p14:tracePt t="32693" x="6654800" y="2806700"/>
          <p14:tracePt t="32710" x="6680200" y="2825750"/>
          <p14:tracePt t="32726" x="6699250" y="2863850"/>
          <p14:tracePt t="32743" x="6711950" y="2876550"/>
          <p14:tracePt t="32759" x="6711950" y="2889250"/>
          <p14:tracePt t="32776" x="6711950" y="2901950"/>
          <p14:tracePt t="32817" x="6711950" y="2908300"/>
          <p14:tracePt t="32842" x="6705600" y="2908300"/>
          <p14:tracePt t="32850" x="6699250" y="2908300"/>
          <p14:tracePt t="32859" x="6692900" y="2908300"/>
          <p14:tracePt t="32876" x="6680200" y="2908300"/>
          <p14:tracePt t="32893" x="6667500" y="2908300"/>
          <p14:tracePt t="32909" x="6648450" y="2901950"/>
          <p14:tracePt t="32927" x="6610350" y="2870200"/>
          <p14:tracePt t="32943" x="6591300" y="2844800"/>
          <p14:tracePt t="32960" x="6565900" y="2825750"/>
          <p14:tracePt t="32976" x="6546850" y="2800350"/>
          <p14:tracePt t="32993" x="6534150" y="2774950"/>
          <p14:tracePt t="33010" x="6521450" y="2743200"/>
          <p14:tracePt t="33026" x="6515100" y="2717800"/>
          <p14:tracePt t="33043" x="6515100" y="2698750"/>
          <p14:tracePt t="33059" x="6515100" y="2679700"/>
          <p14:tracePt t="33076" x="6515100" y="2641600"/>
          <p14:tracePt t="33093" x="6534150" y="2609850"/>
          <p14:tracePt t="33109" x="6546850" y="2590800"/>
          <p14:tracePt t="33126" x="6559550" y="2571750"/>
          <p14:tracePt t="33143" x="6578600" y="2552700"/>
          <p14:tracePt t="33160" x="6597650" y="2533650"/>
          <p14:tracePt t="33176" x="6610350" y="2520950"/>
          <p14:tracePt t="33192" x="6635750" y="2508250"/>
          <p14:tracePt t="33209" x="6654800" y="2501900"/>
          <p14:tracePt t="33226" x="6686550" y="2495550"/>
          <p14:tracePt t="33243" x="6705600" y="2489200"/>
          <p14:tracePt t="33259" x="6731000" y="2489200"/>
          <p14:tracePt t="33277" x="6750050" y="2489200"/>
          <p14:tracePt t="33293" x="6775450" y="2489200"/>
          <p14:tracePt t="33309" x="6794500" y="2489200"/>
          <p14:tracePt t="33327" x="6819900" y="2489200"/>
          <p14:tracePt t="33343" x="6838950" y="2489200"/>
          <p14:tracePt t="33359" x="6858000" y="2495550"/>
          <p14:tracePt t="33376" x="6877050" y="2495550"/>
          <p14:tracePt t="33393" x="6889750" y="2501900"/>
          <p14:tracePt t="33409" x="6908800" y="2501900"/>
          <p14:tracePt t="33426" x="6921500" y="2508250"/>
          <p14:tracePt t="33443" x="6934200" y="2514600"/>
          <p14:tracePt t="33459" x="6953250" y="2514600"/>
          <p14:tracePt t="33476" x="6985000" y="2527300"/>
          <p14:tracePt t="33493" x="7010400" y="2533650"/>
          <p14:tracePt t="33509" x="7023100" y="2546350"/>
          <p14:tracePt t="33526" x="7042150" y="2552700"/>
          <p14:tracePt t="33543" x="7067550" y="2565400"/>
          <p14:tracePt t="33559" x="7086600" y="2578100"/>
          <p14:tracePt t="33576" x="7118350" y="2590800"/>
          <p14:tracePt t="33593" x="7131050" y="2597150"/>
          <p14:tracePt t="33609" x="7150100" y="2616200"/>
          <p14:tracePt t="33626" x="7175500" y="2641600"/>
          <p14:tracePt t="33643" x="7188200" y="2654300"/>
          <p14:tracePt t="33659" x="7207250" y="2679700"/>
          <p14:tracePt t="33676" x="7219950" y="2698750"/>
          <p14:tracePt t="33693" x="7232650" y="2711450"/>
          <p14:tracePt t="33709" x="7239000" y="2717800"/>
          <p14:tracePt t="33726" x="7245350" y="2730500"/>
          <p14:tracePt t="33743" x="7245350" y="2749550"/>
          <p14:tracePt t="33759" x="7245350" y="2768600"/>
          <p14:tracePt t="33776" x="7245350" y="2800350"/>
          <p14:tracePt t="33793" x="7245350" y="2806700"/>
          <p14:tracePt t="33810" x="7245350" y="2844800"/>
          <p14:tracePt t="33826" x="7219950" y="2901950"/>
          <p14:tracePt t="33843" x="7200900" y="2946400"/>
          <p14:tracePt t="33859" x="7175500" y="2990850"/>
          <p14:tracePt t="33876" x="7143750" y="3079750"/>
          <p14:tracePt t="33893" x="7112000" y="3175000"/>
          <p14:tracePt t="33909" x="7086600" y="3232150"/>
          <p14:tracePt t="33926" x="7042150" y="3289300"/>
          <p14:tracePt t="33943" x="7016750" y="3314700"/>
          <p14:tracePt t="33959" x="6972300" y="3346450"/>
          <p14:tracePt t="33976" x="6927850" y="3365500"/>
          <p14:tracePt t="33993" x="6851650" y="3384550"/>
          <p14:tracePt t="34009" x="6762750" y="3403600"/>
          <p14:tracePt t="34026" x="6673850" y="3403600"/>
          <p14:tracePt t="34043" x="6629400" y="3403600"/>
          <p14:tracePt t="34059" x="6597650" y="3371850"/>
          <p14:tracePt t="34076" x="6572250" y="3352800"/>
          <p14:tracePt t="34093" x="6546850" y="3321050"/>
          <p14:tracePt t="34109" x="6527800" y="3270250"/>
          <p14:tracePt t="34126" x="6502400" y="3225800"/>
          <p14:tracePt t="34143" x="6489700" y="3187700"/>
          <p14:tracePt t="34159" x="6477000" y="3149600"/>
          <p14:tracePt t="34176" x="6470650" y="3098800"/>
          <p14:tracePt t="34193" x="6464300" y="3067050"/>
          <p14:tracePt t="34209" x="6464300" y="3048000"/>
          <p14:tracePt t="34226" x="6464300" y="3016250"/>
          <p14:tracePt t="34242" x="6464300" y="2990850"/>
          <p14:tracePt t="34259" x="6464300" y="2971800"/>
          <p14:tracePt t="34276" x="6470650" y="2946400"/>
          <p14:tracePt t="34292" x="6477000" y="2933700"/>
          <p14:tracePt t="34309" x="6477000" y="2914650"/>
          <p14:tracePt t="34326" x="6477000" y="2895600"/>
          <p14:tracePt t="34342" x="6483350" y="2882900"/>
          <p14:tracePt t="34359" x="6489700" y="2863850"/>
          <p14:tracePt t="34376" x="6496050" y="2851150"/>
          <p14:tracePt t="34392" x="6496050" y="2844800"/>
          <p14:tracePt t="34466" x="6502400" y="2844800"/>
          <p14:tracePt t="34482" x="6508750" y="2844800"/>
          <p14:tracePt t="34527" x="6515100" y="2844800"/>
          <p14:tracePt t="34550" x="6521450" y="2844800"/>
          <p14:tracePt t="34566" x="6527800" y="2844800"/>
          <p14:tracePt t="34586" x="6527800" y="2851150"/>
          <p14:tracePt t="34602" x="6527800" y="2857500"/>
          <p14:tracePt t="34608" x="6534150" y="2857500"/>
          <p14:tracePt t="34664" x="6540500" y="2863850"/>
          <p14:tracePt t="34700" x="6540500" y="2870200"/>
          <p14:tracePt t="34714" x="6546850" y="2870200"/>
          <p14:tracePt t="34727" x="6546850" y="2876550"/>
          <p14:tracePt t="34738" x="6553200" y="2876550"/>
          <p14:tracePt t="34790" x="6553200" y="2882900"/>
          <p14:tracePt t="34836" x="6559550" y="2889250"/>
          <p14:tracePt t="34856" x="6565900" y="2895600"/>
          <p14:tracePt t="34864" x="6578600" y="2908300"/>
          <p14:tracePt t="34876" x="6578600" y="2914650"/>
          <p14:tracePt t="34893" x="6597650" y="2933700"/>
          <p14:tracePt t="34909" x="6604000" y="2933700"/>
          <p14:tracePt t="34926" x="6616700" y="2940050"/>
          <p14:tracePt t="34942" x="6635750" y="2952750"/>
          <p14:tracePt t="34959" x="6648450" y="2965450"/>
          <p14:tracePt t="34976" x="6661150" y="2971800"/>
          <p14:tracePt t="34992" x="6673850" y="2978150"/>
          <p14:tracePt t="35009" x="6673850" y="2984500"/>
          <p14:tracePt t="35026" x="6699250" y="3009900"/>
          <p14:tracePt t="35042" x="6718300" y="3028950"/>
          <p14:tracePt t="35059" x="6743700" y="3054350"/>
          <p14:tracePt t="35076" x="6769100" y="3073400"/>
          <p14:tracePt t="35092" x="6807200" y="3098800"/>
          <p14:tracePt t="35109" x="6826250" y="3117850"/>
          <p14:tracePt t="35125" x="6864350" y="3136900"/>
          <p14:tracePt t="35142" x="6915150" y="3155950"/>
          <p14:tracePt t="35158" x="6972300" y="3168650"/>
          <p14:tracePt t="35176" x="7029450" y="3181350"/>
          <p14:tracePt t="35192" x="7073900" y="3194050"/>
          <p14:tracePt t="35209" x="7099300" y="3206750"/>
          <p14:tracePt t="35226" x="7118350" y="3206750"/>
          <p14:tracePt t="35242" x="7156450" y="3206750"/>
          <p14:tracePt t="35258" x="7181850" y="3200400"/>
          <p14:tracePt t="35275" x="7194550" y="3194050"/>
          <p14:tracePt t="35292" x="7200900" y="3181350"/>
          <p14:tracePt t="35308" x="7207250" y="3155950"/>
          <p14:tracePt t="35325" x="7232650" y="3124200"/>
          <p14:tracePt t="35342" x="7258050" y="3092450"/>
          <p14:tracePt t="35359" x="7283450" y="3022600"/>
          <p14:tracePt t="35376" x="7302500" y="2946400"/>
          <p14:tracePt t="35392" x="7302500" y="2895600"/>
          <p14:tracePt t="35408" x="7315200" y="2851150"/>
          <p14:tracePt t="35425" x="7315200" y="2813050"/>
          <p14:tracePt t="35442" x="7315200" y="2794000"/>
          <p14:tracePt t="35459" x="7315200" y="2768600"/>
          <p14:tracePt t="35475" x="7315200" y="2749550"/>
          <p14:tracePt t="35479" x="7315200" y="2736850"/>
          <p14:tracePt t="35492" x="7315200" y="2717800"/>
          <p14:tracePt t="35508" x="7315200" y="2698750"/>
          <p14:tracePt t="35525" x="7321550" y="2673350"/>
          <p14:tracePt t="35542" x="7321550" y="2654300"/>
          <p14:tracePt t="35558" x="7334250" y="2635250"/>
          <p14:tracePt t="35575" x="7346950" y="2609850"/>
          <p14:tracePt t="35592" x="7353300" y="2597150"/>
          <p14:tracePt t="35608" x="7359650" y="2571750"/>
          <p14:tracePt t="35625" x="7378700" y="2533650"/>
          <p14:tracePt t="35642" x="7410450" y="2476500"/>
          <p14:tracePt t="35658" x="7429500" y="2444750"/>
          <p14:tracePt t="35676" x="7454900" y="2419350"/>
          <p14:tracePt t="35692" x="7467600" y="2400300"/>
          <p14:tracePt t="35708" x="7473950" y="2387600"/>
          <p14:tracePt t="35725" x="7486650" y="2374900"/>
          <p14:tracePt t="35742" x="7499350" y="2368550"/>
          <p14:tracePt t="35758" x="7512050" y="2368550"/>
          <p14:tracePt t="35775" x="7518400" y="2368550"/>
          <p14:tracePt t="35792" x="7543800" y="2368550"/>
          <p14:tracePt t="35809" x="7562850" y="2368550"/>
          <p14:tracePt t="35825" x="7581900" y="2374900"/>
          <p14:tracePt t="35842" x="7607300" y="2381250"/>
          <p14:tracePt t="35859" x="7626350" y="2393950"/>
          <p14:tracePt t="35875" x="7645400" y="2400300"/>
          <p14:tracePt t="35892" x="7677150" y="2413000"/>
          <p14:tracePt t="35908" x="7689850" y="2419350"/>
          <p14:tracePt t="35925" x="7721600" y="2444750"/>
          <p14:tracePt t="35942" x="7747000" y="2457450"/>
          <p14:tracePt t="35958" x="7766050" y="2482850"/>
          <p14:tracePt t="35975" x="7791450" y="2501900"/>
          <p14:tracePt t="35992" x="7810500" y="2514600"/>
          <p14:tracePt t="36008" x="7835900" y="2540000"/>
          <p14:tracePt t="36025" x="7848600" y="2559050"/>
          <p14:tracePt t="36042" x="7867650" y="2590800"/>
          <p14:tracePt t="36058" x="7880350" y="2622550"/>
          <p14:tracePt t="36076" x="7893050" y="2641600"/>
          <p14:tracePt t="36092" x="7912100" y="2667000"/>
          <p14:tracePt t="36108" x="7931150" y="2698750"/>
          <p14:tracePt t="36125" x="7943850" y="2730500"/>
          <p14:tracePt t="36142" x="7956550" y="2774950"/>
          <p14:tracePt t="36158" x="7956550" y="2800350"/>
          <p14:tracePt t="36175" x="7956550" y="2851150"/>
          <p14:tracePt t="36191" x="7956550" y="2882900"/>
          <p14:tracePt t="36208" x="7956550" y="2921000"/>
          <p14:tracePt t="36225" x="7956550" y="2959100"/>
          <p14:tracePt t="36242" x="7937500" y="2990850"/>
          <p14:tracePt t="36258" x="7918450" y="3009900"/>
          <p14:tracePt t="36275" x="7905750" y="3035300"/>
          <p14:tracePt t="36292" x="7893050" y="3054350"/>
          <p14:tracePt t="36308" x="7874000" y="3079750"/>
          <p14:tracePt t="36325" x="7874000" y="3098800"/>
          <p14:tracePt t="36342" x="7867650" y="3117850"/>
          <p14:tracePt t="36359" x="7867650" y="3124200"/>
          <p14:tracePt t="36375" x="7861300" y="3143250"/>
          <p14:tracePt t="36392" x="7861300" y="3162300"/>
          <p14:tracePt t="36408" x="7854950" y="3181350"/>
          <p14:tracePt t="36425" x="7848600" y="3200400"/>
          <p14:tracePt t="36442" x="7848600" y="3206750"/>
          <p14:tracePt t="36475" x="7842250" y="3206750"/>
          <p14:tracePt t="36492" x="7835900" y="3219450"/>
          <p14:tracePt t="36508" x="7823200" y="3238500"/>
          <p14:tracePt t="36525" x="7816850" y="3251200"/>
          <p14:tracePt t="36542" x="7804150" y="3263900"/>
          <p14:tracePt t="36558" x="7791450" y="3282950"/>
          <p14:tracePt t="36576" x="7778750" y="3289300"/>
          <p14:tracePt t="36592" x="7759700" y="3302000"/>
          <p14:tracePt t="36608" x="7740650" y="3314700"/>
          <p14:tracePt t="36625" x="7715250" y="3327400"/>
          <p14:tracePt t="36641" x="7696200" y="3340100"/>
          <p14:tracePt t="36658" x="7683500" y="3340100"/>
          <p14:tracePt t="36675" x="7658100" y="3340100"/>
          <p14:tracePt t="36692" x="7632700" y="3359150"/>
          <p14:tracePt t="36708" x="7607300" y="3365500"/>
          <p14:tracePt t="36725" x="7588250" y="3371850"/>
          <p14:tracePt t="36742" x="7569200" y="3371850"/>
          <p14:tracePt t="36758" x="7531100" y="3371850"/>
          <p14:tracePt t="36775" x="7499350" y="3365500"/>
          <p14:tracePt t="36792" x="7454900" y="3359150"/>
          <p14:tracePt t="36808" x="7429500" y="3359150"/>
          <p14:tracePt t="36825" x="7416800" y="3359150"/>
          <p14:tracePt t="36842" x="7410450" y="3359150"/>
          <p14:tracePt t="36875" x="7404100" y="3346450"/>
          <p14:tracePt t="36892" x="7397750" y="3340100"/>
          <p14:tracePt t="36908" x="7397750" y="3327400"/>
          <p14:tracePt t="36925" x="7397750" y="3321050"/>
          <p14:tracePt t="36942" x="7397750" y="3314700"/>
          <p14:tracePt t="36994" x="7397750" y="3308350"/>
          <p14:tracePt t="37042" x="7404100" y="3308350"/>
          <p14:tracePt t="37053" x="7410450" y="3302000"/>
          <p14:tracePt t="37066" x="7410450" y="3295650"/>
          <p14:tracePt t="37079" x="7410450" y="3289300"/>
          <p14:tracePt t="37091" x="7416800" y="3289300"/>
          <p14:tracePt t="37156" x="7423150" y="3289300"/>
          <p14:tracePt t="37173" x="7429500" y="3289300"/>
          <p14:tracePt t="37181" x="7435850" y="3282950"/>
          <p14:tracePt t="37253" x="7442200" y="3282950"/>
          <p14:tracePt t="37275" x="7442200" y="3276600"/>
          <p14:tracePt t="37296" x="7448550" y="3276600"/>
          <p14:tracePt t="37366" x="7454900" y="3276600"/>
          <p14:tracePt t="37402" x="7454900" y="3270250"/>
          <p14:tracePt t="37463" x="7454900" y="3263900"/>
          <p14:tracePt t="37535" x="7461250" y="3263900"/>
          <p14:tracePt t="37557" x="7461250" y="3257550"/>
          <p14:tracePt t="37569" x="7467600" y="3257550"/>
          <p14:tracePt t="37676" x="7473950" y="3257550"/>
          <p14:tracePt t="37834" x="7473950" y="3251200"/>
          <p14:tracePt t="37880" x="7480300" y="3251200"/>
          <p14:tracePt t="37937" x="7486650" y="3244850"/>
          <p14:tracePt t="38202" x="7493000" y="3244850"/>
          <p14:tracePt t="38259" x="7499350" y="3244850"/>
          <p14:tracePt t="38428" x="7505700" y="3244850"/>
          <p14:tracePt t="38452" x="7505700" y="3238500"/>
          <p14:tracePt t="38464" x="7512050" y="3238500"/>
          <p14:tracePt t="38702" x="7518400" y="3238500"/>
          <p14:tracePt t="38749" x="7518400" y="3232150"/>
          <p14:tracePt t="39082" x="7524750" y="3232150"/>
          <p14:tracePt t="39180" x="7531100" y="3232150"/>
          <p14:tracePt t="40727" x="7537450" y="3225800"/>
          <p14:tracePt t="40739" x="7543800" y="3219450"/>
          <p14:tracePt t="40747" x="7550150" y="3213100"/>
          <p14:tracePt t="40756" x="7562850" y="3206750"/>
          <p14:tracePt t="40774" x="7607300" y="3181350"/>
          <p14:tracePt t="40790" x="7708900" y="3149600"/>
          <p14:tracePt t="40807" x="7810500" y="3117850"/>
          <p14:tracePt t="40823" x="7931150" y="3086100"/>
          <p14:tracePt t="40840" x="8070850" y="3041650"/>
          <p14:tracePt t="40857" x="8102600" y="3028950"/>
          <p14:tracePt t="40873" x="8147050" y="3028950"/>
          <p14:tracePt t="40890" x="8166100" y="3022600"/>
          <p14:tracePt t="40987" x="8172450" y="3022600"/>
          <p14:tracePt t="40999" x="8172450" y="3016250"/>
          <p14:tracePt t="41006" x="8178800" y="3009900"/>
          <p14:tracePt t="41023" x="8185150" y="2997200"/>
          <p14:tracePt t="41040" x="8197850" y="2990850"/>
          <p14:tracePt t="41057" x="8204200" y="2997200"/>
          <p14:tracePt t="41306" x="8210550" y="2984500"/>
          <p14:tracePt t="41315" x="8210550" y="2978150"/>
          <p14:tracePt t="41325" x="8210550" y="2971800"/>
          <p14:tracePt t="41340" x="8210550" y="2946400"/>
          <p14:tracePt t="41357" x="8204200" y="2940050"/>
          <p14:tracePt t="41373" x="8204200" y="2927350"/>
          <p14:tracePt t="41390" x="8204200" y="2901950"/>
          <p14:tracePt t="41407" x="8216900" y="2882900"/>
          <p14:tracePt t="41425" x="8235950" y="2832100"/>
          <p14:tracePt t="41440" x="8242300" y="2806700"/>
          <p14:tracePt t="41456" x="8248650" y="2736850"/>
          <p14:tracePt t="41473" x="8261350" y="2654300"/>
          <p14:tracePt t="41491" x="8261350" y="2533650"/>
          <p14:tracePt t="41494" x="8267700" y="2476500"/>
          <p14:tracePt t="41507" x="8267700" y="2425700"/>
          <p14:tracePt t="41523" x="8267700" y="2311400"/>
          <p14:tracePt t="41540" x="8267700" y="2209800"/>
          <p14:tracePt t="41557" x="8248650" y="2139950"/>
          <p14:tracePt t="41573" x="8248650" y="2070100"/>
          <p14:tracePt t="41590" x="8261350" y="1993900"/>
          <p14:tracePt t="41607" x="8280400" y="1943100"/>
          <p14:tracePt t="41623" x="8299450" y="1892300"/>
          <p14:tracePt t="41640" x="8324850" y="1828800"/>
          <p14:tracePt t="41657" x="8350250" y="1790700"/>
          <p14:tracePt t="41673" x="8362950" y="1771650"/>
          <p14:tracePt t="41690" x="8369300" y="1752600"/>
          <p14:tracePt t="41706" x="8369300" y="1746250"/>
          <p14:tracePt t="41740" x="8369300" y="1739900"/>
          <p14:tracePt t="41945" x="8375650" y="1746250"/>
          <p14:tracePt t="41953" x="8382000" y="1746250"/>
          <p14:tracePt t="41967" x="8382000" y="1752600"/>
          <p14:tracePt t="41978" x="8388350" y="1752600"/>
          <p14:tracePt t="41995" x="8394700" y="1752600"/>
          <p14:tracePt t="42007" x="8401050" y="1758950"/>
          <p14:tracePt t="42023" x="8426450" y="1771650"/>
          <p14:tracePt t="42040" x="8458200" y="1771650"/>
          <p14:tracePt t="42057" x="8496300" y="1784350"/>
          <p14:tracePt t="42073" x="8553450" y="1784350"/>
          <p14:tracePt t="42090" x="8629650" y="1784350"/>
          <p14:tracePt t="42107" x="8718550" y="1778000"/>
          <p14:tracePt t="42124" x="8788400" y="1771650"/>
          <p14:tracePt t="42140" x="8851900" y="1771650"/>
          <p14:tracePt t="42157" x="8877300" y="1771650"/>
          <p14:tracePt t="42173" x="8915400" y="1771650"/>
          <p14:tracePt t="42190" x="8953500" y="1771650"/>
          <p14:tracePt t="42206" x="8985250" y="1771650"/>
          <p14:tracePt t="42223" x="9023350" y="1778000"/>
          <p14:tracePt t="42240" x="9055100" y="1778000"/>
          <p14:tracePt t="42257" x="9099550" y="1778000"/>
          <p14:tracePt t="42273" x="9131300" y="1784350"/>
          <p14:tracePt t="42290" x="9175750" y="1790700"/>
          <p14:tracePt t="42306" x="9188450" y="1790700"/>
          <p14:tracePt t="42323" x="9232900" y="1790700"/>
          <p14:tracePt t="42340" x="9258300" y="1790700"/>
          <p14:tracePt t="42357" x="9290050" y="1790700"/>
          <p14:tracePt t="42373" x="9328150" y="1790700"/>
          <p14:tracePt t="42390" x="9353550" y="1790700"/>
          <p14:tracePt t="42407" x="9378950" y="1790700"/>
          <p14:tracePt t="42423" x="9410700" y="1784350"/>
          <p14:tracePt t="42440" x="9429750" y="1784350"/>
          <p14:tracePt t="42456" x="9455150" y="1778000"/>
          <p14:tracePt t="42473" x="9486900" y="1765300"/>
          <p14:tracePt t="42490" x="9537700" y="1752600"/>
          <p14:tracePt t="42507" x="9594850" y="1733550"/>
          <p14:tracePt t="42523" x="9690100" y="1714500"/>
          <p14:tracePt t="42540" x="9779000" y="1682750"/>
          <p14:tracePt t="42557" x="9848850" y="1657350"/>
          <p14:tracePt t="42573" x="9899650" y="1651000"/>
          <p14:tracePt t="42590" x="9912350" y="1651000"/>
          <p14:tracePt t="42656" x="9918700" y="1651000"/>
          <p14:tracePt t="46753" x="9918700" y="1657350"/>
          <p14:tracePt t="46880" x="9918700" y="1663700"/>
          <p14:tracePt t="47357" x="9918700" y="1670050"/>
          <p14:tracePt t="47370" x="9918700" y="1676400"/>
          <p14:tracePt t="47377" x="9912350" y="1682750"/>
          <p14:tracePt t="47388" x="9899650" y="1695450"/>
          <p14:tracePt t="47405" x="9899650" y="1708150"/>
          <p14:tracePt t="47422" x="9893300" y="1720850"/>
          <p14:tracePt t="47438" x="9886950" y="1752600"/>
          <p14:tracePt t="47455" x="9886950" y="1790700"/>
          <p14:tracePt t="47472" x="9886950" y="1854200"/>
          <p14:tracePt t="47488" x="9893300" y="1943100"/>
          <p14:tracePt t="47505" x="9918700" y="2063750"/>
          <p14:tracePt t="47508" x="9925050" y="2114550"/>
          <p14:tracePt t="47521" x="9944100" y="2171700"/>
          <p14:tracePt t="47538" x="9975850" y="2279650"/>
          <p14:tracePt t="47555" x="10007600" y="2374900"/>
          <p14:tracePt t="47571" x="10026650" y="2463800"/>
          <p14:tracePt t="47588" x="10033000" y="2508250"/>
          <p14:tracePt t="47605" x="10033000" y="2603500"/>
          <p14:tracePt t="47621" x="10026650" y="2673350"/>
          <p14:tracePt t="47638" x="10001250" y="2749550"/>
          <p14:tracePt t="47655" x="9982200" y="2806700"/>
          <p14:tracePt t="47671" x="9982200" y="2825750"/>
          <p14:tracePt t="47688" x="9975850" y="2838450"/>
          <p14:tracePt t="47705" x="9975850" y="2851150"/>
          <p14:tracePt t="47721" x="9969500" y="2851150"/>
          <p14:tracePt t="47812" x="9969500" y="2844800"/>
          <p14:tracePt t="47827" x="9963150" y="2844800"/>
          <p14:tracePt t="47836" x="9963150" y="2838450"/>
          <p14:tracePt t="47843" x="9963150" y="2825750"/>
          <p14:tracePt t="47859" x="9956800" y="2813050"/>
          <p14:tracePt t="47871" x="9950450" y="2800350"/>
          <p14:tracePt t="47888" x="9931400" y="2768600"/>
          <p14:tracePt t="47905" x="9918700" y="2724150"/>
          <p14:tracePt t="47921" x="9918700" y="2641600"/>
          <p14:tracePt t="47938" x="9918700" y="2597150"/>
          <p14:tracePt t="47954" x="9931400" y="2565400"/>
          <p14:tracePt t="47971" x="9956800" y="2540000"/>
          <p14:tracePt t="47988" x="9988550" y="2501900"/>
          <p14:tracePt t="48005" x="10033000" y="2438400"/>
          <p14:tracePt t="48007" x="10058400" y="2400300"/>
          <p14:tracePt t="48021" x="10083800" y="2381250"/>
          <p14:tracePt t="48038" x="10140950" y="2324100"/>
          <p14:tracePt t="48054" x="10229850" y="2279650"/>
          <p14:tracePt t="48071" x="10267950" y="2266950"/>
          <p14:tracePt t="48088" x="10401300" y="2235200"/>
          <p14:tracePt t="48105" x="10490200" y="2216150"/>
          <p14:tracePt t="48121" x="10591800" y="2184400"/>
          <p14:tracePt t="48138" x="10706100" y="2152650"/>
          <p14:tracePt t="48154" x="10814050" y="2127250"/>
          <p14:tracePt t="48171" x="10947400" y="2108200"/>
          <p14:tracePt t="48188" x="11029950" y="2095500"/>
          <p14:tracePt t="48204" x="11061700" y="2082800"/>
          <p14:tracePt t="48221" x="11093450" y="2076450"/>
          <p14:tracePt t="48237" x="11118850" y="2063750"/>
          <p14:tracePt t="48254" x="11144250" y="2063750"/>
          <p14:tracePt t="48271" x="11176000" y="2070100"/>
          <p14:tracePt t="48287" x="11201400" y="2076450"/>
          <p14:tracePt t="48304" x="11258550" y="2108200"/>
          <p14:tracePt t="48321" x="11283950" y="2127250"/>
          <p14:tracePt t="48338" x="11309350" y="2146300"/>
          <p14:tracePt t="48354" x="11315700" y="2159000"/>
          <p14:tracePt t="48371" x="11334750" y="2184400"/>
          <p14:tracePt t="48388" x="11353800" y="2203450"/>
          <p14:tracePt t="48404" x="11372850" y="2222500"/>
          <p14:tracePt t="48421" x="11391900" y="2241550"/>
          <p14:tracePt t="48438" x="11417300" y="2260600"/>
          <p14:tracePt t="48454" x="11442700" y="2292350"/>
          <p14:tracePt t="48471" x="11468100" y="2317750"/>
          <p14:tracePt t="48487" x="11487150" y="2343150"/>
          <p14:tracePt t="48504" x="11512550" y="2368550"/>
          <p14:tracePt t="48521" x="11537950" y="2387600"/>
          <p14:tracePt t="48537" x="11563350" y="2413000"/>
          <p14:tracePt t="48554" x="11588750" y="2444750"/>
          <p14:tracePt t="48571" x="11601450" y="2470150"/>
          <p14:tracePt t="48587" x="11614150" y="2482850"/>
          <p14:tracePt t="48604" x="11633200" y="2508250"/>
          <p14:tracePt t="48621" x="11658600" y="2533650"/>
          <p14:tracePt t="48637" x="11677650" y="2559050"/>
          <p14:tracePt t="48654" x="11703050" y="2584450"/>
          <p14:tracePt t="48671" x="11728450" y="2616200"/>
          <p14:tracePt t="48687" x="11747500" y="2635250"/>
          <p14:tracePt t="48704" x="11785600" y="2679700"/>
          <p14:tracePt t="48721" x="11804650" y="2698750"/>
          <p14:tracePt t="48737" x="11830050" y="2717800"/>
          <p14:tracePt t="48754" x="11836400" y="2730500"/>
          <p14:tracePt t="48771" x="11849100" y="2749550"/>
          <p14:tracePt t="48788" x="11855450" y="2768600"/>
          <p14:tracePt t="48804" x="11855450" y="2781300"/>
          <p14:tracePt t="48821" x="11855450" y="2813050"/>
          <p14:tracePt t="48838" x="11855450" y="2825750"/>
          <p14:tracePt t="48854" x="11855450" y="2844800"/>
          <p14:tracePt t="48871" x="11849100" y="2870200"/>
          <p14:tracePt t="48887" x="11836400" y="2908300"/>
          <p14:tracePt t="48904" x="11830050" y="2959100"/>
          <p14:tracePt t="48921" x="11811000" y="2978150"/>
          <p14:tracePt t="48937" x="11798300" y="3009900"/>
          <p14:tracePt t="48954" x="11779250" y="3035300"/>
          <p14:tracePt t="48971" x="11753850" y="3079750"/>
          <p14:tracePt t="48988" x="11747500" y="3105150"/>
          <p14:tracePt t="49004" x="11722100" y="3143250"/>
          <p14:tracePt t="49020" x="11696700" y="3181350"/>
          <p14:tracePt t="49038" x="11671300" y="3213100"/>
          <p14:tracePt t="49054" x="11658600" y="3251200"/>
          <p14:tracePt t="49071" x="11633200" y="3282950"/>
          <p14:tracePt t="49087" x="11607800" y="3321050"/>
          <p14:tracePt t="49104" x="11582400" y="3359150"/>
          <p14:tracePt t="49121" x="11544300" y="3409950"/>
          <p14:tracePt t="49137" x="11518900" y="3448050"/>
          <p14:tracePt t="49154" x="11493500" y="3479800"/>
          <p14:tracePt t="49171" x="11474450" y="3492500"/>
          <p14:tracePt t="49187" x="11449050" y="3517900"/>
          <p14:tracePt t="49204" x="11417300" y="3536950"/>
          <p14:tracePt t="49221" x="11385550" y="3562350"/>
          <p14:tracePt t="49237" x="11360150" y="3581400"/>
          <p14:tracePt t="49254" x="11290300" y="3606800"/>
          <p14:tracePt t="49271" x="11220450" y="3638550"/>
          <p14:tracePt t="49287" x="11144250" y="3663950"/>
          <p14:tracePt t="49304" x="11112500" y="3676650"/>
          <p14:tracePt t="49321" x="11087100" y="3689350"/>
          <p14:tracePt t="49338" x="11068050" y="3695700"/>
          <p14:tracePt t="49354" x="11023600" y="3695700"/>
          <p14:tracePt t="49370" x="10998200" y="3702050"/>
          <p14:tracePt t="49387" x="10960100" y="3708400"/>
          <p14:tracePt t="49404" x="10928350" y="3714750"/>
          <p14:tracePt t="49421" x="10883900" y="3714750"/>
          <p14:tracePt t="49438" x="10852150" y="3708400"/>
          <p14:tracePt t="49455" x="10826750" y="3702050"/>
          <p14:tracePt t="49471" x="10788650" y="3676650"/>
          <p14:tracePt t="49488" x="10718800" y="3651250"/>
          <p14:tracePt t="49504" x="10648950" y="3625850"/>
          <p14:tracePt t="49521" x="10579100" y="3600450"/>
          <p14:tracePt t="49538" x="10534650" y="3581400"/>
          <p14:tracePt t="49555" x="10509250" y="3562350"/>
          <p14:tracePt t="49571" x="10445750" y="3530600"/>
          <p14:tracePt t="49588" x="10375900" y="3505200"/>
          <p14:tracePt t="49604" x="10331450" y="3479800"/>
          <p14:tracePt t="49621" x="10299700" y="3441700"/>
          <p14:tracePt t="49638" x="10287000" y="3435350"/>
          <p14:tracePt t="49654" x="10223500" y="3397250"/>
          <p14:tracePt t="49671" x="10153650" y="3365500"/>
          <p14:tracePt t="49687" x="10071100" y="3333750"/>
          <p14:tracePt t="49704" x="10026650" y="3308350"/>
          <p14:tracePt t="49721" x="9994900" y="3282950"/>
          <p14:tracePt t="49738" x="9975850" y="3257550"/>
          <p14:tracePt t="49754" x="9944100" y="3238500"/>
          <p14:tracePt t="49771" x="9861550" y="3181350"/>
          <p14:tracePt t="49787" x="9791700" y="3149600"/>
          <p14:tracePt t="49804" x="9759950" y="3124200"/>
          <p14:tracePt t="49821" x="9734550" y="3092450"/>
          <p14:tracePt t="49838" x="9709150" y="3067050"/>
          <p14:tracePt t="49855" x="9683750" y="3022600"/>
          <p14:tracePt t="49871" x="9664700" y="2978150"/>
          <p14:tracePt t="49888" x="9652000" y="2959100"/>
          <p14:tracePt t="49904" x="9652000" y="2927350"/>
          <p14:tracePt t="49921" x="9652000" y="2901950"/>
          <p14:tracePt t="49938" x="9671050" y="2882900"/>
          <p14:tracePt t="49954" x="9683750" y="2863850"/>
          <p14:tracePt t="49971" x="9709150" y="2838450"/>
          <p14:tracePt t="49988" x="9734550" y="2819400"/>
          <p14:tracePt t="50004" x="9753600" y="2794000"/>
          <p14:tracePt t="50007" x="9766300" y="2781300"/>
          <p14:tracePt t="50021" x="9779000" y="2768600"/>
          <p14:tracePt t="50037" x="9817100" y="2743200"/>
          <p14:tracePt t="50054" x="9836150" y="2724150"/>
          <p14:tracePt t="50070" x="9861550" y="2711450"/>
          <p14:tracePt t="50087" x="9880600" y="2698750"/>
          <p14:tracePt t="50104" x="9912350" y="2673350"/>
          <p14:tracePt t="50120" x="9963150" y="2647950"/>
          <p14:tracePt t="50137" x="10013950" y="2622550"/>
          <p14:tracePt t="50153" x="10077450" y="2603500"/>
          <p14:tracePt t="50170" x="10147300" y="2571750"/>
          <p14:tracePt t="50187" x="10172700" y="2559050"/>
          <p14:tracePt t="50203" x="10210800" y="2546350"/>
          <p14:tracePt t="50220" x="10248900" y="2540000"/>
          <p14:tracePt t="50237" x="10325100" y="2514600"/>
          <p14:tracePt t="50254" x="10388600" y="2495550"/>
          <p14:tracePt t="50270" x="10433050" y="2482850"/>
          <p14:tracePt t="50287" x="10452100" y="2482850"/>
          <p14:tracePt t="50304" x="10477500" y="2482850"/>
          <p14:tracePt t="50320" x="10496550" y="2489200"/>
          <p14:tracePt t="50337" x="10521950" y="2501900"/>
          <p14:tracePt t="50354" x="10541000" y="2508250"/>
          <p14:tracePt t="50370" x="10560050" y="2527300"/>
          <p14:tracePt t="50387" x="10598150" y="2546350"/>
          <p14:tracePt t="50405" x="10655300" y="2565400"/>
          <p14:tracePt t="50421" x="10687050" y="2565400"/>
          <p14:tracePt t="50437" x="10712450" y="2584450"/>
          <p14:tracePt t="50454" x="10731500" y="2603500"/>
          <p14:tracePt t="50470" x="10744200" y="2609850"/>
          <p14:tracePt t="50487" x="10750550" y="2622550"/>
          <p14:tracePt t="50504" x="10750550" y="2628900"/>
          <p14:tracePt t="50507" x="10756900" y="2635250"/>
          <p14:tracePt t="50520" x="10756900" y="2641600"/>
          <p14:tracePt t="50537" x="10763250" y="2641600"/>
          <p14:tracePt t="51191" x="10756900" y="2641600"/>
          <p14:tracePt t="51301" x="10756900" y="2635250"/>
          <p14:tracePt t="51329" x="10756900" y="2628900"/>
          <p14:tracePt t="51391" x="10750550" y="2628900"/>
          <p14:tracePt t="51398" x="10744200" y="2616200"/>
          <p14:tracePt t="51407" x="10731500" y="2609850"/>
          <p14:tracePt t="51576" x="10725150" y="2609850"/>
          <p14:tracePt t="51625" x="10725150" y="2603500"/>
          <p14:tracePt t="51695" x="10725150" y="2597150"/>
          <p14:tracePt t="51718" x="10718800" y="2597150"/>
          <p14:tracePt t="51883" x="10706100" y="2597150"/>
          <p14:tracePt t="51890" x="10699750" y="2590800"/>
          <p14:tracePt t="51903" x="10693400" y="2584450"/>
          <p14:tracePt t="51920" x="10598150" y="2552700"/>
          <p14:tracePt t="51937" x="10560050" y="2533650"/>
          <p14:tracePt t="51954" x="10553700" y="2527300"/>
          <p14:tracePt t="51970" x="10534650" y="2520950"/>
          <p14:tracePt t="51987" x="10521950" y="2514600"/>
          <p14:tracePt t="52004" x="10490200" y="2489200"/>
          <p14:tracePt t="52020" x="10471150" y="2476500"/>
          <p14:tracePt t="52037" x="10445750" y="2457450"/>
          <p14:tracePt t="52053" x="10426700" y="2438400"/>
          <p14:tracePt t="52070" x="10401300" y="2425700"/>
          <p14:tracePt t="52087" x="10382250" y="2406650"/>
          <p14:tracePt t="52103" x="10356850" y="2387600"/>
          <p14:tracePt t="52120" x="10337800" y="2381250"/>
          <p14:tracePt t="52137" x="10331450" y="2368550"/>
          <p14:tracePt t="52153" x="10318750" y="2368550"/>
          <p14:tracePt t="52170" x="10312400" y="2362200"/>
          <p14:tracePt t="52187" x="10299700" y="2349500"/>
          <p14:tracePt t="52203" x="10293350" y="2349500"/>
          <p14:tracePt t="52220" x="10280650" y="2343150"/>
          <p14:tracePt t="52237" x="10274300" y="2336800"/>
          <p14:tracePt t="52253" x="10267950" y="2336800"/>
          <p14:tracePt t="52270" x="10261600" y="2330450"/>
          <p14:tracePt t="52286" x="10248900" y="2324100"/>
          <p14:tracePt t="52319" x="10242550" y="23177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286748"/>
            <a:ext cx="10515600" cy="1325563"/>
          </a:xfrm>
        </p:spPr>
        <p:txBody>
          <a:bodyPr/>
          <a:lstStyle/>
          <a:p>
            <a:r>
              <a:rPr lang="sl-SI" dirty="0" smtClean="0"/>
              <a:t>OD JAJČECA DO METULJA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Jajčece</a:t>
            </a:r>
          </a:p>
          <a:p>
            <a:r>
              <a:rPr lang="sl-SI" dirty="0" smtClean="0"/>
              <a:t>Ličinka</a:t>
            </a:r>
          </a:p>
          <a:p>
            <a:r>
              <a:rPr lang="sl-SI" dirty="0" smtClean="0"/>
              <a:t>Buba</a:t>
            </a:r>
          </a:p>
          <a:p>
            <a:r>
              <a:rPr lang="sl-SI" dirty="0" smtClean="0"/>
              <a:t>Metulj</a:t>
            </a:r>
          </a:p>
          <a:p>
            <a:endParaRPr lang="sl-SI" dirty="0"/>
          </a:p>
        </p:txBody>
      </p:sp>
      <p:pic>
        <p:nvPicPr>
          <p:cNvPr id="1028" name="Picture 4" descr="Fotografija osebe Damot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01201" y="4326346"/>
            <a:ext cx="2935378" cy="20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otografija osebe Damot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35977" y="1989120"/>
            <a:ext cx="2560320" cy="141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otografija osebe Damot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5359" y="4265293"/>
            <a:ext cx="2896733" cy="21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otografija osebe Damot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95657" y="1825625"/>
            <a:ext cx="2596833" cy="174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vok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608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9"/>
    </mc:Choice>
    <mc:Fallback xmlns="">
      <p:transition spd="slow" advTm="33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4652" x="793750" y="5314950"/>
          <p14:tracePt t="4848" x="800100" y="5314950"/>
          <p14:tracePt t="4856" x="819150" y="5327650"/>
          <p14:tracePt t="4865" x="863600" y="5340350"/>
          <p14:tracePt t="4875" x="920750" y="5359400"/>
          <p14:tracePt t="4889" x="1047750" y="5391150"/>
          <p14:tracePt t="4906" x="1193800" y="5429250"/>
          <p14:tracePt t="4922" x="1308100" y="5480050"/>
          <p14:tracePt t="4939" x="1409700" y="5511800"/>
          <p14:tracePt t="4956" x="1498600" y="5543550"/>
          <p14:tracePt t="4973" x="1581150" y="5568950"/>
          <p14:tracePt t="4989" x="1606550" y="5588000"/>
          <p14:tracePt t="5006" x="1644650" y="5613400"/>
          <p14:tracePt t="5022" x="1651000" y="5613400"/>
          <p14:tracePt t="5056" x="1657350" y="5613400"/>
          <p14:tracePt t="5073" x="1663700" y="5613400"/>
          <p14:tracePt t="5793" x="1657350" y="5613400"/>
          <p14:tracePt t="5812" x="1651000" y="5613400"/>
          <p14:tracePt t="5820" x="1644650" y="5613400"/>
          <p14:tracePt t="5828" x="1638300" y="5613400"/>
          <p14:tracePt t="5839" x="1631950" y="5613400"/>
          <p14:tracePt t="5887" x="1625600" y="5619750"/>
          <p14:tracePt t="5907" x="1619250" y="5626100"/>
          <p14:tracePt t="5923" x="1619250" y="5632450"/>
          <p14:tracePt t="5997" x="1625600" y="5632450"/>
          <p14:tracePt t="6005" x="1631950" y="5632450"/>
          <p14:tracePt t="6013" x="1638300" y="5632450"/>
          <p14:tracePt t="6022" x="1651000" y="5632450"/>
          <p14:tracePt t="6039" x="1670050" y="5632450"/>
          <p14:tracePt t="6056" x="1720850" y="5607050"/>
          <p14:tracePt t="6072" x="1803400" y="5581650"/>
          <p14:tracePt t="6089" x="1892300" y="5549900"/>
          <p14:tracePt t="6092" x="1949450" y="5530850"/>
          <p14:tracePt t="6106" x="2044700" y="5505450"/>
          <p14:tracePt t="6122" x="2146300" y="5461000"/>
          <p14:tracePt t="6139" x="2273300" y="5429250"/>
          <p14:tracePt t="6156" x="2470150" y="5365750"/>
          <p14:tracePt t="6172" x="2647950" y="5295900"/>
          <p14:tracePt t="6189" x="2794000" y="5219700"/>
          <p14:tracePt t="6206" x="2933700" y="5168900"/>
          <p14:tracePt t="6222" x="3079750" y="5092700"/>
          <p14:tracePt t="6239" x="3213100" y="5029200"/>
          <p14:tracePt t="6256" x="3460750" y="4870450"/>
          <p14:tracePt t="6272" x="3600450" y="4781550"/>
          <p14:tracePt t="6289" x="3746500" y="4679950"/>
          <p14:tracePt t="6305" x="3873500" y="4584700"/>
          <p14:tracePt t="6322" x="3987800" y="4483100"/>
          <p14:tracePt t="6339" x="4089400" y="4387850"/>
          <p14:tracePt t="6356" x="4197350" y="4273550"/>
          <p14:tracePt t="6372" x="4343400" y="4133850"/>
          <p14:tracePt t="6389" x="4413250" y="4057650"/>
          <p14:tracePt t="6405" x="4445000" y="4013200"/>
          <p14:tracePt t="6422" x="4483100" y="3962400"/>
          <p14:tracePt t="6439" x="4502150" y="3924300"/>
          <p14:tracePt t="6455" x="4521200" y="3898900"/>
          <p14:tracePt t="6472" x="4527550" y="3873500"/>
          <p14:tracePt t="6489" x="4533900" y="3854450"/>
          <p14:tracePt t="6506" x="4533900" y="3829050"/>
          <p14:tracePt t="6522" x="4533900" y="3810000"/>
          <p14:tracePt t="6539" x="4521200" y="3778250"/>
          <p14:tracePt t="6555" x="4508500" y="3733800"/>
          <p14:tracePt t="6572" x="4489450" y="3663950"/>
          <p14:tracePt t="6575" x="4483100" y="3651250"/>
          <p14:tracePt t="6589" x="4470400" y="3625850"/>
          <p14:tracePt t="6605" x="4457700" y="3575050"/>
          <p14:tracePt t="6622" x="4457700" y="3530600"/>
          <p14:tracePt t="6638" x="4445000" y="3454400"/>
          <p14:tracePt t="6655" x="4413250" y="3314700"/>
          <p14:tracePt t="6672" x="4400550" y="3238500"/>
          <p14:tracePt t="6688" x="4394200" y="3168650"/>
          <p14:tracePt t="6705" x="4394200" y="3117850"/>
          <p14:tracePt t="6722" x="4406900" y="3060700"/>
          <p14:tracePt t="6738" x="4419600" y="3016250"/>
          <p14:tracePt t="6755" x="4425950" y="2984500"/>
          <p14:tracePt t="6772" x="4432300" y="2965450"/>
          <p14:tracePt t="6788" x="4457700" y="2921000"/>
          <p14:tracePt t="6805" x="4483100" y="2876550"/>
          <p14:tracePt t="6822" x="4508500" y="2832100"/>
          <p14:tracePt t="6838" x="4527550" y="2800350"/>
          <p14:tracePt t="6855" x="4533900" y="2781300"/>
          <p14:tracePt t="6872" x="4546600" y="2762250"/>
          <p14:tracePt t="6888" x="4565650" y="2730500"/>
          <p14:tracePt t="6905" x="4584700" y="2711450"/>
          <p14:tracePt t="6922" x="4610100" y="2679700"/>
          <p14:tracePt t="6938" x="4629150" y="2647950"/>
          <p14:tracePt t="6955" x="4654550" y="2609850"/>
          <p14:tracePt t="6972" x="4686300" y="2540000"/>
          <p14:tracePt t="6988" x="4730750" y="2457450"/>
          <p14:tracePt t="7005" x="4756150" y="2419350"/>
          <p14:tracePt t="7022" x="4794250" y="2387600"/>
          <p14:tracePt t="7038" x="4813300" y="2374900"/>
          <p14:tracePt t="7055" x="4838700" y="2362200"/>
          <p14:tracePt t="7072" x="4870450" y="2336800"/>
          <p14:tracePt t="7088" x="4895850" y="2330450"/>
          <p14:tracePt t="7105" x="4914900" y="2317750"/>
          <p14:tracePt t="7121" x="4940300" y="2305050"/>
          <p14:tracePt t="7138" x="4959350" y="2298700"/>
          <p14:tracePt t="7155" x="4978400" y="2298700"/>
          <p14:tracePt t="7172" x="4997450" y="2298700"/>
          <p14:tracePt t="7188" x="5022850" y="2298700"/>
          <p14:tracePt t="7205" x="5060950" y="2305050"/>
          <p14:tracePt t="7222" x="5080000" y="2317750"/>
          <p14:tracePt t="7238" x="5105400" y="2336800"/>
          <p14:tracePt t="7255" x="5124450" y="2349500"/>
          <p14:tracePt t="7271" x="5156200" y="2374900"/>
          <p14:tracePt t="7288" x="5181600" y="2393950"/>
          <p14:tracePt t="7305" x="5207000" y="2406650"/>
          <p14:tracePt t="7321" x="5238750" y="2425700"/>
          <p14:tracePt t="7338" x="5257800" y="2432050"/>
          <p14:tracePt t="7355" x="5276850" y="2432050"/>
          <p14:tracePt t="7371" x="5302250" y="2438400"/>
          <p14:tracePt t="7388" x="5321300" y="2451100"/>
          <p14:tracePt t="7405" x="5340350" y="2463800"/>
          <p14:tracePt t="7422" x="5359400" y="2470150"/>
          <p14:tracePt t="7438" x="5391150" y="2489200"/>
          <p14:tracePt t="7455" x="5410200" y="2508250"/>
          <p14:tracePt t="7471" x="5435600" y="2514600"/>
          <p14:tracePt t="7488" x="5454650" y="2533650"/>
          <p14:tracePt t="7505" x="5467350" y="2540000"/>
          <p14:tracePt t="7522" x="5473700" y="2552700"/>
          <p14:tracePt t="7538" x="5486400" y="2571750"/>
          <p14:tracePt t="7555" x="5492750" y="2597150"/>
          <p14:tracePt t="7571" x="5518150" y="2622550"/>
          <p14:tracePt t="7588" x="5518150" y="2628900"/>
          <p14:tracePt t="7605" x="5524500" y="2654300"/>
          <p14:tracePt t="7621" x="5524500" y="2667000"/>
          <p14:tracePt t="7639" x="5524500" y="2679700"/>
          <p14:tracePt t="7655" x="5524500" y="2698750"/>
          <p14:tracePt t="7671" x="5524500" y="2717800"/>
          <p14:tracePt t="7688" x="5524500" y="2743200"/>
          <p14:tracePt t="7705" x="5524500" y="2768600"/>
          <p14:tracePt t="7722" x="5518150" y="2787650"/>
          <p14:tracePt t="7738" x="5511800" y="2800350"/>
          <p14:tracePt t="7755" x="5511800" y="2813050"/>
          <p14:tracePt t="7771" x="5505450" y="2832100"/>
          <p14:tracePt t="7788" x="5492750" y="2844800"/>
          <p14:tracePt t="7805" x="5486400" y="2863850"/>
          <p14:tracePt t="7821" x="5473700" y="2882900"/>
          <p14:tracePt t="7838" x="5461000" y="2908300"/>
          <p14:tracePt t="7855" x="5441950" y="2927350"/>
          <p14:tracePt t="7872" x="5429250" y="2952750"/>
          <p14:tracePt t="7888" x="5410200" y="2971800"/>
          <p14:tracePt t="7905" x="5397500" y="2984500"/>
          <p14:tracePt t="7921" x="5391150" y="3009900"/>
          <p14:tracePt t="7938" x="5378450" y="3016250"/>
          <p14:tracePt t="7955" x="5372100" y="3028950"/>
          <p14:tracePt t="7971" x="5353050" y="3054350"/>
          <p14:tracePt t="7988" x="5340350" y="3073400"/>
          <p14:tracePt t="8005" x="5321300" y="3092450"/>
          <p14:tracePt t="8021" x="5302250" y="3111500"/>
          <p14:tracePt t="8038" x="5295900" y="3117850"/>
          <p14:tracePt t="8055" x="5283200" y="3130550"/>
          <p14:tracePt t="8071" x="5276850" y="3143250"/>
          <p14:tracePt t="8075" x="5264150" y="3149600"/>
          <p14:tracePt t="8088" x="5251450" y="3162300"/>
          <p14:tracePt t="8105" x="5232400" y="3168650"/>
          <p14:tracePt t="8122" x="5219700" y="3181350"/>
          <p14:tracePt t="8138" x="5213350" y="3187700"/>
          <p14:tracePt t="8155" x="5207000" y="3187700"/>
          <p14:tracePt t="8172" x="5200650" y="3194050"/>
          <p14:tracePt t="8188" x="5181600" y="3200400"/>
          <p14:tracePt t="8205" x="5162550" y="3206750"/>
          <p14:tracePt t="8222" x="5137150" y="3213100"/>
          <p14:tracePt t="8238" x="5124450" y="3213100"/>
          <p14:tracePt t="8255" x="5111750" y="3213100"/>
          <p14:tracePt t="8272" x="5099050" y="3213100"/>
          <p14:tracePt t="8288" x="5080000" y="3200400"/>
          <p14:tracePt t="8305" x="5054600" y="3187700"/>
          <p14:tracePt t="8321" x="5035550" y="3175000"/>
          <p14:tracePt t="8338" x="5010150" y="3149600"/>
          <p14:tracePt t="8356" x="4984750" y="3117850"/>
          <p14:tracePt t="8371" x="4965700" y="3092450"/>
          <p14:tracePt t="8388" x="4940300" y="3067050"/>
          <p14:tracePt t="8405" x="4914900" y="3041650"/>
          <p14:tracePt t="8421" x="4902200" y="3022600"/>
          <p14:tracePt t="8438" x="4889500" y="2997200"/>
          <p14:tracePt t="8455" x="4876800" y="2978150"/>
          <p14:tracePt t="8472" x="4870450" y="2946400"/>
          <p14:tracePt t="8488" x="4864100" y="2921000"/>
          <p14:tracePt t="8505" x="4864100" y="2882900"/>
          <p14:tracePt t="8522" x="4864100" y="2857500"/>
          <p14:tracePt t="8538" x="4883150" y="2832100"/>
          <p14:tracePt t="8555" x="4902200" y="2806700"/>
          <p14:tracePt t="8571" x="4914900" y="2774950"/>
          <p14:tracePt t="8575" x="4927600" y="2762250"/>
          <p14:tracePt t="8588" x="4940300" y="2755900"/>
          <p14:tracePt t="8605" x="4965700" y="2717800"/>
          <p14:tracePt t="8621" x="4997450" y="2660650"/>
          <p14:tracePt t="8638" x="5029200" y="2628900"/>
          <p14:tracePt t="8655" x="5054600" y="2603500"/>
          <p14:tracePt t="8671" x="5073650" y="2597150"/>
          <p14:tracePt t="8688" x="5099050" y="2590800"/>
          <p14:tracePt t="8705" x="5124450" y="2590800"/>
          <p14:tracePt t="8721" x="5143500" y="2584450"/>
          <p14:tracePt t="8738" x="5162550" y="2578100"/>
          <p14:tracePt t="8755" x="5194300" y="2565400"/>
          <p14:tracePt t="8771" x="5213350" y="2565400"/>
          <p14:tracePt t="8788" x="5238750" y="2565400"/>
          <p14:tracePt t="8805" x="5264150" y="2565400"/>
          <p14:tracePt t="8821" x="5302250" y="2578100"/>
          <p14:tracePt t="8838" x="5321300" y="2590800"/>
          <p14:tracePt t="8855" x="5334000" y="2597150"/>
          <p14:tracePt t="8871" x="5365750" y="2616200"/>
          <p14:tracePt t="8888" x="5391150" y="2628900"/>
          <p14:tracePt t="8905" x="5403850" y="2641600"/>
          <p14:tracePt t="8921" x="5435600" y="2673350"/>
          <p14:tracePt t="8938" x="5454650" y="2692400"/>
          <p14:tracePt t="8955" x="5461000" y="2717800"/>
          <p14:tracePt t="8971" x="5473700" y="2736850"/>
          <p14:tracePt t="8988" x="5473700" y="2749550"/>
          <p14:tracePt t="9004" x="5473700" y="2768600"/>
          <p14:tracePt t="9021" x="5461000" y="2794000"/>
          <p14:tracePt t="9038" x="5441950" y="2825750"/>
          <p14:tracePt t="9054" x="5422900" y="2851150"/>
          <p14:tracePt t="9071" x="5403850" y="2870200"/>
          <p14:tracePt t="9088" x="5384800" y="2882900"/>
          <p14:tracePt t="9105" x="5365750" y="2901950"/>
          <p14:tracePt t="9121" x="5340350" y="2927350"/>
          <p14:tracePt t="9138" x="5308600" y="2946400"/>
          <p14:tracePt t="9155" x="5289550" y="2959100"/>
          <p14:tracePt t="9171" x="5264150" y="2965450"/>
          <p14:tracePt t="9205" x="5257800" y="2965450"/>
          <p14:tracePt t="9572" x="5257800" y="2971800"/>
          <p14:tracePt t="9583" x="5251450" y="2978150"/>
          <p14:tracePt t="9591" x="5245100" y="2984500"/>
          <p14:tracePt t="9604" x="5232400" y="2990850"/>
          <p14:tracePt t="9621" x="5194300" y="3022600"/>
          <p14:tracePt t="9637" x="5187950" y="3028950"/>
          <p14:tracePt t="9654" x="5181600" y="3028950"/>
          <p14:tracePt t="9967" x="5194300" y="3028950"/>
          <p14:tracePt t="9979" x="5194300" y="3022600"/>
          <p14:tracePt t="10006" x="5200650" y="3022600"/>
          <p14:tracePt t="10013" x="5207000" y="3022600"/>
          <p14:tracePt t="10022" x="5213350" y="3022600"/>
          <p14:tracePt t="10038" x="5238750" y="3022600"/>
          <p14:tracePt t="10054" x="5257800" y="3028950"/>
          <p14:tracePt t="10071" x="5270500" y="3028950"/>
          <p14:tracePt t="10087" x="5276850" y="3028950"/>
          <p14:tracePt t="10104" x="5283200" y="3035300"/>
          <p14:tracePt t="10151" x="5289550" y="3035300"/>
          <p14:tracePt t="10158" x="5295900" y="3041650"/>
          <p14:tracePt t="10233" x="5302250" y="3041650"/>
          <p14:tracePt t="10245" x="5308600" y="3048000"/>
          <p14:tracePt t="10253" x="5314950" y="3048000"/>
          <p14:tracePt t="10269" x="5321300" y="3048000"/>
          <p14:tracePt t="10277" x="5327650" y="3048000"/>
          <p14:tracePt t="10328" x="5334000" y="3048000"/>
          <p14:tracePt t="10507" x="5340350" y="3048000"/>
          <p14:tracePt t="10581" x="5346700" y="3048000"/>
          <p14:tracePt t="10588" x="5359400" y="3048000"/>
          <p14:tracePt t="10597" x="5384800" y="3048000"/>
          <p14:tracePt t="10605" x="5416550" y="3048000"/>
          <p14:tracePt t="10621" x="5492750" y="3028950"/>
          <p14:tracePt t="10637" x="5575300" y="3022600"/>
          <p14:tracePt t="10654" x="5594350" y="3016250"/>
          <p14:tracePt t="10731" x="5594350" y="3009900"/>
          <p14:tracePt t="10743" x="5594350" y="3003550"/>
          <p14:tracePt t="10751" x="5594350" y="2990850"/>
          <p14:tracePt t="10758" x="5600700" y="2965450"/>
          <p14:tracePt t="10770" x="5607050" y="2933700"/>
          <p14:tracePt t="10788" x="5645150" y="2825750"/>
          <p14:tracePt t="10804" x="5670550" y="2774950"/>
          <p14:tracePt t="10821" x="5695950" y="2724150"/>
          <p14:tracePt t="10837" x="5734050" y="2628900"/>
          <p14:tracePt t="10854" x="5784850" y="2533650"/>
          <p14:tracePt t="10870" x="5848350" y="2438400"/>
          <p14:tracePt t="10887" x="5905500" y="2355850"/>
          <p14:tracePt t="10904" x="5956300" y="2279650"/>
          <p14:tracePt t="10921" x="6032500" y="2184400"/>
          <p14:tracePt t="10938" x="6172200" y="2032000"/>
          <p14:tracePt t="10954" x="6286500" y="1924050"/>
          <p14:tracePt t="10970" x="6394450" y="1841500"/>
          <p14:tracePt t="10987" x="6489700" y="1771650"/>
          <p14:tracePt t="11004" x="6591300" y="1689100"/>
          <p14:tracePt t="11020" x="6686550" y="1600200"/>
          <p14:tracePt t="11037" x="6813550" y="1504950"/>
          <p14:tracePt t="11054" x="6953250" y="1422400"/>
          <p14:tracePt t="11070" x="7086600" y="1346200"/>
          <p14:tracePt t="11071" x="7150100" y="1320800"/>
          <p14:tracePt t="11087" x="7296150" y="1276350"/>
          <p14:tracePt t="11104" x="7448550" y="1244600"/>
          <p14:tracePt t="11120" x="7620000" y="1206500"/>
          <p14:tracePt t="11137" x="7810500" y="1181100"/>
          <p14:tracePt t="11154" x="7994650" y="1155700"/>
          <p14:tracePt t="11170" x="8089900" y="1168400"/>
          <p14:tracePt t="11187" x="8210550" y="1200150"/>
          <p14:tracePt t="11204" x="8312150" y="1238250"/>
          <p14:tracePt t="11221" x="8439150" y="1276350"/>
          <p14:tracePt t="11237" x="8572500" y="1314450"/>
          <p14:tracePt t="11254" x="8686800" y="1365250"/>
          <p14:tracePt t="11270" x="8782050" y="1409700"/>
          <p14:tracePt t="11287" x="8813800" y="1447800"/>
          <p14:tracePt t="11304" x="8832850" y="1485900"/>
          <p14:tracePt t="11320" x="8858250" y="1524000"/>
          <p14:tracePt t="11337" x="8883650" y="1562100"/>
          <p14:tracePt t="11354" x="8902700" y="1663700"/>
          <p14:tracePt t="11370" x="8915400" y="1733550"/>
          <p14:tracePt t="11387" x="8921750" y="1797050"/>
          <p14:tracePt t="11404" x="8928100" y="1841500"/>
          <p14:tracePt t="11420" x="8928100" y="1879600"/>
          <p14:tracePt t="11438" x="8934450" y="1981200"/>
          <p14:tracePt t="11454" x="8928100" y="2038350"/>
          <p14:tracePt t="11470" x="8921750" y="2063750"/>
          <p14:tracePt t="11487" x="8915400" y="2127250"/>
          <p14:tracePt t="11504" x="8909050" y="2165350"/>
          <p14:tracePt t="11520" x="8909050" y="2197100"/>
          <p14:tracePt t="11537" x="8909050" y="2247900"/>
          <p14:tracePt t="11554" x="8909050" y="2286000"/>
          <p14:tracePt t="11570" x="8902700" y="2317750"/>
          <p14:tracePt t="11574" x="8902700" y="2330450"/>
          <p14:tracePt t="11588" x="8902700" y="2349500"/>
          <p14:tracePt t="11604" x="8902700" y="2368550"/>
          <p14:tracePt t="11620" x="8902700" y="2381250"/>
          <p14:tracePt t="11637" x="8902700" y="2413000"/>
          <p14:tracePt t="11654" x="8902700" y="2432050"/>
          <p14:tracePt t="11670" x="8902700" y="2451100"/>
          <p14:tracePt t="11687" x="8902700" y="2470150"/>
          <p14:tracePt t="11704" x="8902700" y="2482850"/>
          <p14:tracePt t="11720" x="8896350" y="2495550"/>
          <p14:tracePt t="11737" x="8896350" y="2508250"/>
          <p14:tracePt t="11754" x="8896350" y="2527300"/>
          <p14:tracePt t="11770" x="8890000" y="2540000"/>
          <p14:tracePt t="11804" x="8883650" y="2559050"/>
          <p14:tracePt t="11837" x="8883650" y="2571750"/>
          <p14:tracePt t="11854" x="8883650" y="2578100"/>
          <p14:tracePt t="11870" x="8877300" y="2584450"/>
          <p14:tracePt t="16209" x="8877300" y="2578100"/>
          <p14:tracePt t="16217" x="8877300" y="2565400"/>
          <p14:tracePt t="16225" x="8877300" y="2559050"/>
          <p14:tracePt t="16236" x="8877300" y="2546350"/>
          <p14:tracePt t="16252" x="8877300" y="2527300"/>
          <p14:tracePt t="16269" x="8877300" y="2489200"/>
          <p14:tracePt t="16286" x="8902700" y="2457450"/>
          <p14:tracePt t="16302" x="8940800" y="2400300"/>
          <p14:tracePt t="16319" x="8978900" y="2362200"/>
          <p14:tracePt t="16335" x="9017000" y="2330450"/>
          <p14:tracePt t="16352" x="9055100" y="2305050"/>
          <p14:tracePt t="16369" x="9105900" y="2273300"/>
          <p14:tracePt t="16385" x="9150350" y="2247900"/>
          <p14:tracePt t="16402" x="9201150" y="2209800"/>
          <p14:tracePt t="16418" x="9239250" y="2190750"/>
          <p14:tracePt t="16436" x="9277350" y="2152650"/>
          <p14:tracePt t="16452" x="9296400" y="2133600"/>
          <p14:tracePt t="16468" x="9321800" y="2108200"/>
          <p14:tracePt t="16485" x="9353550" y="2089150"/>
          <p14:tracePt t="16502" x="9410700" y="2057400"/>
          <p14:tracePt t="16518" x="9493250" y="2032000"/>
          <p14:tracePt t="16535" x="9563100" y="2012950"/>
          <p14:tracePt t="16553" x="9639300" y="2000250"/>
          <p14:tracePt t="16568" x="9709150" y="2000250"/>
          <p14:tracePt t="16585" x="9759950" y="2025650"/>
          <p14:tracePt t="16602" x="9785350" y="2038350"/>
          <p14:tracePt t="16618" x="9804400" y="2051050"/>
          <p14:tracePt t="16635" x="9836150" y="2063750"/>
          <p14:tracePt t="16652" x="9874250" y="2089150"/>
          <p14:tracePt t="16668" x="9931400" y="2114550"/>
          <p14:tracePt t="16686" x="10013950" y="2152650"/>
          <p14:tracePt t="16702" x="10052050" y="2171700"/>
          <p14:tracePt t="16719" x="10090150" y="2190750"/>
          <p14:tracePt t="16735" x="10128250" y="2235200"/>
          <p14:tracePt t="16752" x="10153650" y="2254250"/>
          <p14:tracePt t="16768" x="10179050" y="2279650"/>
          <p14:tracePt t="16785" x="10198100" y="2305050"/>
          <p14:tracePt t="16802" x="10217150" y="2324100"/>
          <p14:tracePt t="16818" x="10223500" y="2343150"/>
          <p14:tracePt t="16836" x="10229850" y="2413000"/>
          <p14:tracePt t="16852" x="10229850" y="2451100"/>
          <p14:tracePt t="16868" x="10229850" y="2508250"/>
          <p14:tracePt t="16885" x="10223500" y="2546350"/>
          <p14:tracePt t="16902" x="10204450" y="2590800"/>
          <p14:tracePt t="16918" x="10198100" y="2622550"/>
          <p14:tracePt t="16935" x="10185400" y="2660650"/>
          <p14:tracePt t="16952" x="10160000" y="2698750"/>
          <p14:tracePt t="16968" x="10134600" y="2736850"/>
          <p14:tracePt t="16985" x="10102850" y="2800350"/>
          <p14:tracePt t="17002" x="10077450" y="2851150"/>
          <p14:tracePt t="17018" x="10052050" y="2882900"/>
          <p14:tracePt t="17035" x="10033000" y="2901950"/>
          <p14:tracePt t="17052" x="10020300" y="2927350"/>
          <p14:tracePt t="17068" x="9994900" y="2946400"/>
          <p14:tracePt t="17085" x="9963150" y="2990850"/>
          <p14:tracePt t="17102" x="9931400" y="3009900"/>
          <p14:tracePt t="17118" x="9880600" y="3041650"/>
          <p14:tracePt t="17135" x="9829800" y="3067050"/>
          <p14:tracePt t="17152" x="9791700" y="3086100"/>
          <p14:tracePt t="17168" x="9759950" y="3105150"/>
          <p14:tracePt t="17185" x="9734550" y="3117850"/>
          <p14:tracePt t="17202" x="9696450" y="3117850"/>
          <p14:tracePt t="17218" x="9639300" y="3117850"/>
          <p14:tracePt t="17236" x="9442450" y="3092450"/>
          <p14:tracePt t="17252" x="9321800" y="3073400"/>
          <p14:tracePt t="17285" x="9290050" y="3073400"/>
          <p14:tracePt t="17302" x="9251950" y="3073400"/>
          <p14:tracePt t="17318" x="9245600" y="3073400"/>
          <p14:tracePt t="17335" x="9232900" y="3060700"/>
          <p14:tracePt t="17352" x="9201150" y="3048000"/>
          <p14:tracePt t="17368" x="9182100" y="3028950"/>
          <p14:tracePt t="17385" x="9163050" y="3016250"/>
          <p14:tracePt t="17402" x="9156700" y="3009900"/>
          <p14:tracePt t="17418" x="9150350" y="3009900"/>
          <p14:tracePt t="17435" x="9144000" y="3003550"/>
          <p14:tracePt t="17451" x="9131300" y="2997200"/>
          <p14:tracePt t="17468" x="9124950" y="2990850"/>
          <p14:tracePt t="17485" x="9118600" y="2984500"/>
          <p14:tracePt t="17527" x="9118600" y="2978150"/>
          <p14:tracePt t="17538" x="9112250" y="2978150"/>
          <p14:tracePt t="18577" x="9112250" y="2984500"/>
          <p14:tracePt t="18754" x="9112250" y="2990850"/>
          <p14:tracePt t="18899" x="9112250" y="2997200"/>
          <p14:tracePt t="18945" x="9118600" y="2997200"/>
          <p14:tracePt t="18957" x="9124950" y="3003550"/>
          <p14:tracePt t="18965" x="9131300" y="3009900"/>
          <p14:tracePt t="18974" x="9131300" y="3016250"/>
          <p14:tracePt t="18989" x="9137650" y="3016250"/>
          <p14:tracePt t="20153" x="9144000" y="3022600"/>
          <p14:tracePt t="21461" x="9144000" y="3028950"/>
          <p14:tracePt t="21473" x="9137650" y="3028950"/>
          <p14:tracePt t="21480" x="9131300" y="3041650"/>
          <p14:tracePt t="21488" x="9099550" y="3060700"/>
          <p14:tracePt t="21500" x="9074150" y="3079750"/>
          <p14:tracePt t="21517" x="8978900" y="3162300"/>
          <p14:tracePt t="21534" x="8877300" y="3270250"/>
          <p14:tracePt t="21550" x="8604250" y="3562350"/>
          <p14:tracePt t="21567" x="8470900" y="3778250"/>
          <p14:tracePt t="21584" x="8337550" y="3975100"/>
          <p14:tracePt t="21600" x="8153400" y="4241800"/>
          <p14:tracePt t="21617" x="7994650" y="4476750"/>
          <p14:tracePt t="21633" x="7848600" y="4730750"/>
          <p14:tracePt t="21636" x="7772400" y="4857750"/>
          <p14:tracePt t="21650" x="7708900" y="4997450"/>
          <p14:tracePt t="21668" x="7493000" y="5410200"/>
          <p14:tracePt t="21683" x="7385050" y="5575300"/>
          <p14:tracePt t="21700" x="7334250" y="5651500"/>
          <p14:tracePt t="21717" x="7181850" y="5848350"/>
          <p14:tracePt t="21734" x="7080250" y="5969000"/>
          <p14:tracePt t="21750" x="6972300" y="6076950"/>
          <p14:tracePt t="21767" x="6851650" y="6159500"/>
          <p14:tracePt t="21784" x="6769100" y="6210300"/>
          <p14:tracePt t="21800" x="6705600" y="6235700"/>
          <p14:tracePt t="21817" x="6635750" y="6248400"/>
          <p14:tracePt t="21833" x="6508750" y="6292850"/>
          <p14:tracePt t="21850" x="6400800" y="6324600"/>
          <p14:tracePt t="21867" x="6254750" y="6362700"/>
          <p14:tracePt t="21884" x="6051550" y="6407150"/>
          <p14:tracePt t="21900" x="5873750" y="6438900"/>
          <p14:tracePt t="21917" x="5670550" y="6464300"/>
          <p14:tracePt t="21934" x="5473700" y="6496050"/>
          <p14:tracePt t="21950" x="5397500" y="6502400"/>
          <p14:tracePt t="21967" x="5365750" y="6508750"/>
          <p14:tracePt t="21984" x="5340350" y="6508750"/>
          <p14:tracePt t="22000" x="5321300" y="6508750"/>
          <p14:tracePt t="22017" x="5295900" y="6508750"/>
          <p14:tracePt t="22034" x="5245100" y="6489700"/>
          <p14:tracePt t="22050" x="5181600" y="6470650"/>
          <p14:tracePt t="22067" x="5137150" y="6445250"/>
          <p14:tracePt t="22084" x="5086350" y="6419850"/>
          <p14:tracePt t="22100" x="5035550" y="6400800"/>
          <p14:tracePt t="22117" x="4991100" y="6388100"/>
          <p14:tracePt t="22134" x="4972050" y="6369050"/>
          <p14:tracePt t="22150" x="4953000" y="6356350"/>
          <p14:tracePt t="22167" x="4927600" y="6350000"/>
          <p14:tracePt t="22184" x="4908550" y="6324600"/>
          <p14:tracePt t="22200" x="4857750" y="6305550"/>
          <p14:tracePt t="22217" x="4775200" y="6267450"/>
          <p14:tracePt t="22233" x="4737100" y="6248400"/>
          <p14:tracePt t="22250" x="4711700" y="6229350"/>
          <p14:tracePt t="22267" x="4686300" y="6197600"/>
          <p14:tracePt t="22283" x="4667250" y="6165850"/>
          <p14:tracePt t="22300" x="4641850" y="6115050"/>
          <p14:tracePt t="22317" x="4616450" y="6057900"/>
          <p14:tracePt t="22334" x="4572000" y="5943600"/>
          <p14:tracePt t="22350" x="4540250" y="5873750"/>
          <p14:tracePt t="22367" x="4514850" y="5797550"/>
          <p14:tracePt t="22383" x="4483100" y="5708650"/>
          <p14:tracePt t="22400" x="4451350" y="5626100"/>
          <p14:tracePt t="22417" x="4432300" y="5543550"/>
          <p14:tracePt t="22433" x="4425950" y="5467350"/>
          <p14:tracePt t="22450" x="4425950" y="5435600"/>
          <p14:tracePt t="22467" x="4432300" y="5378450"/>
          <p14:tracePt t="22483" x="4470400" y="5289550"/>
          <p14:tracePt t="22500" x="4489450" y="5257800"/>
          <p14:tracePt t="22517" x="4508500" y="5232400"/>
          <p14:tracePt t="22533" x="4533900" y="5200650"/>
          <p14:tracePt t="22550" x="4559300" y="5156200"/>
          <p14:tracePt t="22567" x="4597400" y="5105400"/>
          <p14:tracePt t="22584" x="4635500" y="5060950"/>
          <p14:tracePt t="22600" x="4673600" y="5003800"/>
          <p14:tracePt t="22617" x="4699000" y="4984750"/>
          <p14:tracePt t="22633" x="4718050" y="4959350"/>
          <p14:tracePt t="22650" x="4749800" y="4933950"/>
          <p14:tracePt t="22666" x="4781550" y="4921250"/>
          <p14:tracePt t="22683" x="4832350" y="4908550"/>
          <p14:tracePt t="22700" x="4914900" y="4883150"/>
          <p14:tracePt t="22717" x="5003800" y="4851400"/>
          <p14:tracePt t="22733" x="5124450" y="4819650"/>
          <p14:tracePt t="22750" x="5308600" y="4787900"/>
          <p14:tracePt t="22766" x="5365750" y="4787900"/>
          <p14:tracePt t="22783" x="5492750" y="4813300"/>
          <p14:tracePt t="22800" x="5530850" y="4826000"/>
          <p14:tracePt t="22817" x="5575300" y="4838700"/>
          <p14:tracePt t="22833" x="5645150" y="4870450"/>
          <p14:tracePt t="22850" x="5734050" y="4902200"/>
          <p14:tracePt t="22867" x="5829300" y="4927600"/>
          <p14:tracePt t="22883" x="5962650" y="4978400"/>
          <p14:tracePt t="22900" x="6045200" y="5003800"/>
          <p14:tracePt t="22917" x="6108700" y="5035550"/>
          <p14:tracePt t="22933" x="6159500" y="5060950"/>
          <p14:tracePt t="22950" x="6203950" y="5086350"/>
          <p14:tracePt t="22967" x="6248400" y="5111750"/>
          <p14:tracePt t="22983" x="6273800" y="5168900"/>
          <p14:tracePt t="22999" x="6318250" y="5276850"/>
          <p14:tracePt t="23017" x="6350000" y="5359400"/>
          <p14:tracePt t="23033" x="6369050" y="5454650"/>
          <p14:tracePt t="23050" x="6375400" y="5543550"/>
          <p14:tracePt t="23067" x="6375400" y="5619750"/>
          <p14:tracePt t="23083" x="6375400" y="5708650"/>
          <p14:tracePt t="23100" x="6362700" y="5797550"/>
          <p14:tracePt t="23117" x="6337300" y="5867400"/>
          <p14:tracePt t="23120" x="6324600" y="5892800"/>
          <p14:tracePt t="23133" x="6299200" y="5975350"/>
          <p14:tracePt t="23150" x="6273800" y="6026150"/>
          <p14:tracePt t="23166" x="6248400" y="6076950"/>
          <p14:tracePt t="23183" x="6210300" y="6108700"/>
          <p14:tracePt t="23200" x="6165850" y="6146800"/>
          <p14:tracePt t="23216" x="6108700" y="6178550"/>
          <p14:tracePt t="23233" x="6070600" y="6197600"/>
          <p14:tracePt t="23250" x="5994400" y="6229350"/>
          <p14:tracePt t="23267" x="5867400" y="6273800"/>
          <p14:tracePt t="23283" x="5778500" y="6305550"/>
          <p14:tracePt t="23300" x="5689600" y="6311900"/>
          <p14:tracePt t="23316" x="5619750" y="6318250"/>
          <p14:tracePt t="23333" x="5568950" y="6318250"/>
          <p14:tracePt t="23350" x="5499100" y="6318250"/>
          <p14:tracePt t="23367" x="5429250" y="6311900"/>
          <p14:tracePt t="23383" x="5397500" y="6299200"/>
          <p14:tracePt t="23400" x="5346700" y="6280150"/>
          <p14:tracePt t="23416" x="5295900" y="6261100"/>
          <p14:tracePt t="23433" x="5219700" y="6235700"/>
          <p14:tracePt t="23450" x="5143500" y="6203950"/>
          <p14:tracePt t="23467" x="5048250" y="6184900"/>
          <p14:tracePt t="23483" x="4972050" y="6159500"/>
          <p14:tracePt t="23500" x="4895850" y="6134100"/>
          <p14:tracePt t="23517" x="4857750" y="6108700"/>
          <p14:tracePt t="23533" x="4832350" y="6083300"/>
          <p14:tracePt t="23550" x="4781550" y="6051550"/>
          <p14:tracePt t="23566" x="4756150" y="6019800"/>
          <p14:tracePt t="23583" x="4718050" y="5988050"/>
          <p14:tracePt t="23600" x="4692650" y="5956300"/>
          <p14:tracePt t="23616" x="4673600" y="5924550"/>
          <p14:tracePt t="23633" x="4648200" y="5899150"/>
          <p14:tracePt t="23650" x="4629150" y="5861050"/>
          <p14:tracePt t="23666" x="4610100" y="5829300"/>
          <p14:tracePt t="23683" x="4603750" y="5803900"/>
          <p14:tracePt t="23699" x="4584700" y="5753100"/>
          <p14:tracePt t="23716" x="4584700" y="5715000"/>
          <p14:tracePt t="23733" x="4584700" y="5689600"/>
          <p14:tracePt t="23750" x="4591050" y="5645150"/>
          <p14:tracePt t="23767" x="4610100" y="5613400"/>
          <p14:tracePt t="23783" x="4635500" y="5581650"/>
          <p14:tracePt t="23799" x="4667250" y="5543550"/>
          <p14:tracePt t="23816" x="4673600" y="5530850"/>
          <p14:tracePt t="23833" x="4686300" y="5499100"/>
          <p14:tracePt t="23850" x="4692650" y="5492750"/>
          <p14:tracePt t="23866" x="4705350" y="5473700"/>
          <p14:tracePt t="23883" x="4724400" y="5454650"/>
          <p14:tracePt t="23899" x="4749800" y="5429250"/>
          <p14:tracePt t="23916" x="4768850" y="5410200"/>
          <p14:tracePt t="23933" x="4806950" y="5378450"/>
          <p14:tracePt t="23949" x="4819650" y="5365750"/>
          <p14:tracePt t="23966" x="4838700" y="5346700"/>
          <p14:tracePt t="23983" x="4864100" y="5321300"/>
          <p14:tracePt t="23999" x="4889500" y="5295900"/>
          <p14:tracePt t="24016" x="4908550" y="5276850"/>
          <p14:tracePt t="24032" x="4933950" y="5251450"/>
          <p14:tracePt t="24050" x="4972050" y="5219700"/>
          <p14:tracePt t="24066" x="5003800" y="5194300"/>
          <p14:tracePt t="24083" x="5035550" y="5168900"/>
          <p14:tracePt t="24099" x="5080000" y="5143500"/>
          <p14:tracePt t="24116" x="5111750" y="5124450"/>
          <p14:tracePt t="24133" x="5137150" y="5111750"/>
          <p14:tracePt t="24149" x="5156200" y="5099050"/>
          <p14:tracePt t="24166" x="5181600" y="5092700"/>
          <p14:tracePt t="24183" x="5200650" y="5092700"/>
          <p14:tracePt t="24199" x="5219700" y="5092700"/>
          <p14:tracePt t="24216" x="5238750" y="5092700"/>
          <p14:tracePt t="24233" x="5257800" y="5092700"/>
          <p14:tracePt t="24249" x="5283200" y="5092700"/>
          <p14:tracePt t="24266" x="5302250" y="5105400"/>
          <p14:tracePt t="24283" x="5334000" y="5124450"/>
          <p14:tracePt t="24299" x="5359400" y="5143500"/>
          <p14:tracePt t="24316" x="5397500" y="5156200"/>
          <p14:tracePt t="24332" x="5435600" y="5181600"/>
          <p14:tracePt t="24349" x="5454650" y="5200650"/>
          <p14:tracePt t="24366" x="5480050" y="5226050"/>
          <p14:tracePt t="24383" x="5505450" y="5251450"/>
          <p14:tracePt t="24399" x="5530850" y="5270500"/>
          <p14:tracePt t="24416" x="5556250" y="5295900"/>
          <p14:tracePt t="24432" x="5594350" y="5327650"/>
          <p14:tracePt t="24449" x="5651500" y="5397500"/>
          <p14:tracePt t="24466" x="5683250" y="5441950"/>
          <p14:tracePt t="24483" x="5708650" y="5473700"/>
          <p14:tracePt t="24499" x="5734050" y="5505450"/>
          <p14:tracePt t="24516" x="5753100" y="5530850"/>
          <p14:tracePt t="24532" x="5778500" y="5556250"/>
          <p14:tracePt t="24549" x="5791200" y="5575300"/>
          <p14:tracePt t="24566" x="5803900" y="5594350"/>
          <p14:tracePt t="24583" x="5816600" y="5619750"/>
          <p14:tracePt t="24599" x="5822950" y="5651500"/>
          <p14:tracePt t="24616" x="5835650" y="5670550"/>
          <p14:tracePt t="24633" x="5842000" y="5695950"/>
          <p14:tracePt t="24649" x="5842000" y="5715000"/>
          <p14:tracePt t="24666" x="5842000" y="5734050"/>
          <p14:tracePt t="24683" x="5842000" y="5753100"/>
          <p14:tracePt t="24699" x="5842000" y="5772150"/>
          <p14:tracePt t="24716" x="5842000" y="5791200"/>
          <p14:tracePt t="24732" x="5842000" y="5803900"/>
          <p14:tracePt t="24749" x="5842000" y="5810250"/>
          <p14:tracePt t="24766" x="5842000" y="5822950"/>
          <p14:tracePt t="24782" x="5842000" y="5829300"/>
          <p14:tracePt t="24799" x="5835650" y="5842000"/>
          <p14:tracePt t="24816" x="5822950" y="5861050"/>
          <p14:tracePt t="24832" x="5810250" y="5873750"/>
          <p14:tracePt t="24849" x="5803900" y="5880100"/>
          <p14:tracePt t="24866" x="5797550" y="5886450"/>
          <p14:tracePt t="24883" x="5791200" y="5899150"/>
          <p14:tracePt t="24899" x="5784850" y="5905500"/>
          <p14:tracePt t="24916" x="5765800" y="5918200"/>
          <p14:tracePt t="24932" x="5746750" y="5924550"/>
          <p14:tracePt t="24949" x="5740400" y="5937250"/>
          <p14:tracePt t="24966" x="5727700" y="5943600"/>
          <p14:tracePt t="24983" x="5715000" y="5956300"/>
          <p14:tracePt t="24999" x="5689600" y="5969000"/>
          <p14:tracePt t="25016" x="5683250" y="5975350"/>
          <p14:tracePt t="25032" x="5664200" y="5981700"/>
          <p14:tracePt t="25049" x="5651500" y="5994400"/>
          <p14:tracePt t="25066" x="5626100" y="6007100"/>
          <p14:tracePt t="25082" x="5607050" y="6019800"/>
          <p14:tracePt t="25099" x="5588000" y="6032500"/>
          <p14:tracePt t="25116" x="5568950" y="6045200"/>
          <p14:tracePt t="25148" x="5562600" y="6051550"/>
          <p14:tracePt t="25157" x="5556250" y="6051550"/>
          <p14:tracePt t="25165" x="5549900" y="6051550"/>
          <p14:tracePt t="25182" x="5537200" y="6057900"/>
          <p14:tracePt t="25199" x="5511800" y="6070600"/>
          <p14:tracePt t="25216" x="5492750" y="6070600"/>
          <p14:tracePt t="25232" x="5486400" y="6076950"/>
          <p14:tracePt t="25249" x="5480050" y="6076950"/>
          <p14:tracePt t="25288" x="5473700" y="6076950"/>
          <p14:tracePt t="25305" x="5467350" y="6076950"/>
          <p14:tracePt t="25313" x="5454650" y="6083300"/>
          <p14:tracePt t="25325" x="5448300" y="6083300"/>
          <p14:tracePt t="25333" x="5441950" y="6089650"/>
          <p14:tracePt t="25349" x="5429250" y="6089650"/>
          <p14:tracePt t="25366" x="5416550" y="6089650"/>
          <p14:tracePt t="25382" x="5403850" y="6096000"/>
          <p14:tracePt t="25399" x="5391150" y="6096000"/>
          <p14:tracePt t="25415" x="5365750" y="6102350"/>
          <p14:tracePt t="25432" x="5346700" y="6115050"/>
          <p14:tracePt t="25449" x="5321300" y="6121400"/>
          <p14:tracePt t="25466" x="5295900" y="6121400"/>
          <p14:tracePt t="25482" x="5270500" y="6127750"/>
          <p14:tracePt t="25499" x="5251450" y="6134100"/>
          <p14:tracePt t="25516" x="5213350" y="6146800"/>
          <p14:tracePt t="25532" x="5181600" y="6159500"/>
          <p14:tracePt t="25549" x="5156200" y="6172200"/>
          <p14:tracePt t="25566" x="5111750" y="6184900"/>
          <p14:tracePt t="25582" x="5086350" y="6197600"/>
          <p14:tracePt t="25599" x="5054600" y="6203950"/>
          <p14:tracePt t="25616" x="5035550" y="6203950"/>
          <p14:tracePt t="26188" x="5041900" y="6203950"/>
          <p14:tracePt t="26356" x="5048250" y="6203950"/>
          <p14:tracePt t="26449" x="5054600" y="6203950"/>
          <p14:tracePt t="26701" x="5060950" y="6203950"/>
          <p14:tracePt t="26724" x="5067300" y="6203950"/>
          <p14:tracePt t="26759" x="5073650" y="6203950"/>
          <p14:tracePt t="26775" x="5080000" y="6203950"/>
          <p14:tracePt t="26791" x="5086350" y="6203950"/>
          <p14:tracePt t="26807" x="5092700" y="6197600"/>
          <p14:tracePt t="26815" x="5099050" y="6197600"/>
          <p14:tracePt t="26821" x="5105400" y="6191250"/>
          <p14:tracePt t="26844" x="5111750" y="6191250"/>
          <p14:tracePt t="26864" x="5111750" y="6184900"/>
          <p14:tracePt t="26872" x="5118100" y="6184900"/>
          <p14:tracePt t="26892" x="5124450" y="6184900"/>
          <p14:tracePt t="26902" x="5124450" y="6178550"/>
          <p14:tracePt t="26971" x="5130800" y="6178550"/>
          <p14:tracePt t="28164" x="5137150" y="6178550"/>
          <p14:tracePt t="28175" x="5143500" y="6172200"/>
          <p14:tracePt t="28181" x="5149850" y="6172200"/>
          <p14:tracePt t="28198" x="5168900" y="6159500"/>
          <p14:tracePt t="28215" x="5194300" y="6146800"/>
          <p14:tracePt t="28231" x="5245100" y="6121400"/>
          <p14:tracePt t="28248" x="5334000" y="6089650"/>
          <p14:tracePt t="28265" x="5422900" y="6064250"/>
          <p14:tracePt t="28282" x="5549900" y="6026150"/>
          <p14:tracePt t="28298" x="5626100" y="5994400"/>
          <p14:tracePt t="28315" x="5695950" y="5956300"/>
          <p14:tracePt t="28331" x="5797550" y="5911850"/>
          <p14:tracePt t="28348" x="5899150" y="5880100"/>
          <p14:tracePt t="28364" x="5981700" y="5848350"/>
          <p14:tracePt t="28381" x="6019800" y="5829300"/>
          <p14:tracePt t="28398" x="6045200" y="5803900"/>
          <p14:tracePt t="28415" x="6051550" y="5791200"/>
          <p14:tracePt t="28431" x="6076950" y="5753100"/>
          <p14:tracePt t="28448" x="6096000" y="5734050"/>
          <p14:tracePt t="28465" x="6121400" y="5708650"/>
          <p14:tracePt t="28481" x="6127750" y="5695950"/>
          <p14:tracePt t="28498" x="6134100" y="5689600"/>
          <p14:tracePt t="28601" x="6134100" y="5683250"/>
          <p14:tracePt t="28614" x="6134100" y="5676900"/>
          <p14:tracePt t="28622" x="6134100" y="5670550"/>
          <p14:tracePt t="28631" x="6127750" y="5657850"/>
          <p14:tracePt t="28648" x="6115050" y="5638800"/>
          <p14:tracePt t="28665" x="6115050" y="5626100"/>
          <p14:tracePt t="28681" x="6115050" y="5613400"/>
          <p14:tracePt t="28698" x="6115050" y="5607050"/>
          <p14:tracePt t="28715" x="6127750" y="5600700"/>
          <p14:tracePt t="28879" x="6121400" y="5588000"/>
          <p14:tracePt t="28887" x="6108700" y="5588000"/>
          <p14:tracePt t="28898" x="6102350" y="5575300"/>
          <p14:tracePt t="28915" x="6070600" y="5575300"/>
          <p14:tracePt t="28931" x="6051550" y="5581650"/>
          <p14:tracePt t="28948" x="6038850" y="5581650"/>
          <p14:tracePt t="28964" x="6026150" y="5581650"/>
          <p14:tracePt t="28981" x="6013450" y="5581650"/>
          <p14:tracePt t="28997" x="6000750" y="5588000"/>
          <p14:tracePt t="29014" x="5988050" y="5588000"/>
          <p14:tracePt t="29031" x="5981700" y="5588000"/>
          <p14:tracePt t="29115" x="5981700" y="5594350"/>
          <p14:tracePt t="29134" x="5988050" y="5600700"/>
          <p14:tracePt t="29141" x="6000750" y="5613400"/>
          <p14:tracePt t="29149" x="6013450" y="5619750"/>
          <p14:tracePt t="29165" x="6064250" y="5645150"/>
          <p14:tracePt t="29181" x="6140450" y="5676900"/>
          <p14:tracePt t="29197" x="6229350" y="5708650"/>
          <p14:tracePt t="29214" x="6330950" y="5740400"/>
          <p14:tracePt t="29231" x="6451600" y="5772150"/>
          <p14:tracePt t="29248" x="6584950" y="5803900"/>
          <p14:tracePt t="29264" x="6718300" y="5835650"/>
          <p14:tracePt t="29281" x="6819900" y="5867400"/>
          <p14:tracePt t="29297" x="6927850" y="5886450"/>
          <p14:tracePt t="29314" x="7112000" y="5918200"/>
          <p14:tracePt t="29331" x="7251700" y="5943600"/>
          <p14:tracePt t="29348" x="7372350" y="5962650"/>
          <p14:tracePt t="29364" x="7493000" y="5975350"/>
          <p14:tracePt t="29381" x="7588250" y="5981700"/>
          <p14:tracePt t="29397" x="7645400" y="5994400"/>
          <p14:tracePt t="29414" x="7715250" y="6000750"/>
          <p14:tracePt t="29431" x="7804150" y="6007100"/>
          <p14:tracePt t="29448" x="7893050" y="6000750"/>
          <p14:tracePt t="29464" x="7981950" y="5981700"/>
          <p14:tracePt t="29481" x="8089900" y="5975350"/>
          <p14:tracePt t="29497" x="8210550" y="5956300"/>
          <p14:tracePt t="29514" x="8331200" y="5937250"/>
          <p14:tracePt t="29531" x="8439150" y="5911850"/>
          <p14:tracePt t="29548" x="8610600" y="5861050"/>
          <p14:tracePt t="29565" x="8680450" y="5829300"/>
          <p14:tracePt t="29581" x="8763000" y="5791200"/>
          <p14:tracePt t="29597" x="8864600" y="5702300"/>
          <p14:tracePt t="29614" x="8959850" y="5600700"/>
          <p14:tracePt t="29618" x="9023350" y="5549900"/>
          <p14:tracePt t="29631" x="9067800" y="5518150"/>
          <p14:tracePt t="29648" x="9093200" y="5499100"/>
          <p14:tracePt t="29664" x="9099550" y="5480050"/>
          <p14:tracePt t="29682" x="9099550" y="5473700"/>
          <p14:tracePt t="30488" x="9093200" y="5473700"/>
          <p14:tracePt t="30493" x="9086850" y="5473700"/>
          <p14:tracePt t="30503" x="9074150" y="5467350"/>
          <p14:tracePt t="30514" x="9055100" y="5467350"/>
          <p14:tracePt t="30531" x="9036050" y="5467350"/>
          <p14:tracePt t="30547" x="9029700" y="5467350"/>
          <p14:tracePt t="30564" x="8991600" y="5467350"/>
          <p14:tracePt t="30581" x="8972550" y="5461000"/>
          <p14:tracePt t="30597" x="8966200" y="5461000"/>
          <p14:tracePt t="30614" x="8959850" y="5461000"/>
          <p14:tracePt t="31195" x="8928100" y="5461000"/>
          <p14:tracePt t="31202" x="8693150" y="5461000"/>
          <p14:tracePt t="31214" x="8559800" y="5429250"/>
          <p14:tracePt t="31230" x="8477250" y="5422900"/>
          <p14:tracePt t="31248" x="8369300" y="5441950"/>
          <p14:tracePt t="31264" x="8337550" y="5448300"/>
          <p14:tracePt t="31285" x="8337550" y="5454650"/>
          <p14:tracePt t="31297" x="8343900" y="5454650"/>
          <p14:tracePt t="31325" x="8343900" y="5461000"/>
          <p14:tracePt t="31334" x="8337550" y="5461000"/>
          <p14:tracePt t="31439" x="8324850" y="5454650"/>
          <p14:tracePt t="31450" x="8274050" y="5416550"/>
          <p14:tracePt t="31455" x="8108950" y="5327650"/>
          <p14:tracePt t="31464" x="7867650" y="5143500"/>
          <p14:tracePt t="31480" x="7239000" y="4527550"/>
          <p14:tracePt t="31497" x="6483350" y="3651250"/>
          <p14:tracePt t="31514" x="5486400" y="2660650"/>
          <p14:tracePt t="31530" x="4489450" y="1809750"/>
          <p14:tracePt t="31548" x="2724150" y="508000"/>
          <p14:tracePt t="31564" x="1879600" y="0"/>
          <p14:tracePt t="31580" x="1320800" y="0"/>
          <p14:tracePt t="31597" x="1041400" y="0"/>
          <p14:tracePt t="32304" x="1320800" y="38100"/>
          <p14:tracePt t="32313" x="1358900" y="25400"/>
          <p14:tracePt t="32321" x="1377950" y="12700"/>
          <p14:tracePt t="32330" x="1384300" y="6350"/>
          <p14:tracePt t="32347" x="1390650" y="6350"/>
          <p14:tracePt t="32399" x="1390650" y="0"/>
          <p14:tracePt t="32504" x="1377950" y="0"/>
          <p14:tracePt t="32512" x="1371600" y="0"/>
          <p14:tracePt t="32528" x="1358900" y="0"/>
          <p14:tracePt t="32537" x="1352550" y="0"/>
          <p14:tracePt t="32546" x="1339850" y="12700"/>
          <p14:tracePt t="32563" x="1314450" y="25400"/>
          <p14:tracePt t="32580" x="1289050" y="38100"/>
          <p14:tracePt t="33081" x="1225550" y="698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IZDELAJMO GOSENICO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1735" y="1690688"/>
            <a:ext cx="10515600" cy="4819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V zvezek nariši gosenico</a:t>
            </a:r>
          </a:p>
          <a:p>
            <a:pPr marL="0" indent="0">
              <a:buNone/>
            </a:pPr>
            <a:r>
              <a:rPr lang="sl-SI" dirty="0"/>
              <a:t>č</a:t>
            </a:r>
            <a:r>
              <a:rPr lang="sl-SI" dirty="0" smtClean="0"/>
              <a:t>ez celo stran.</a:t>
            </a:r>
          </a:p>
          <a:p>
            <a:pPr marL="0" indent="0">
              <a:buNone/>
            </a:pPr>
            <a:r>
              <a:rPr lang="sl-SI" dirty="0" smtClean="0"/>
              <a:t>Najprej nariši 7 krogov + 1 </a:t>
            </a:r>
          </a:p>
          <a:p>
            <a:pPr marL="0" indent="0">
              <a:buNone/>
            </a:pPr>
            <a:r>
              <a:rPr lang="sl-SI" dirty="0"/>
              <a:t>k</a:t>
            </a:r>
            <a:r>
              <a:rPr lang="sl-SI" dirty="0" smtClean="0"/>
              <a:t>rog za glavo (nariši tudi glavo).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Vsak krog predstavlja en dan v tednu.</a:t>
            </a:r>
          </a:p>
          <a:p>
            <a:pPr marL="0" indent="0">
              <a:buNone/>
            </a:pPr>
            <a:r>
              <a:rPr lang="sl-SI" dirty="0" smtClean="0"/>
              <a:t>Zapiši dan v posamezen krog.</a:t>
            </a:r>
          </a:p>
          <a:p>
            <a:pPr marL="0" indent="0">
              <a:buNone/>
            </a:pPr>
            <a:r>
              <a:rPr lang="sl-SI" dirty="0" smtClean="0"/>
              <a:t>V vsak krog tudi nariši, kaj je gosenica pojedla na določen dan. Pomagaj si s sličicami iz prejšnjih strani. 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3450" y="1412014"/>
            <a:ext cx="5634447" cy="3913200"/>
          </a:xfrm>
          <a:prstGeom prst="rect">
            <a:avLst/>
          </a:prstGeom>
        </p:spPr>
      </p:pic>
      <p:sp>
        <p:nvSpPr>
          <p:cNvPr id="6" name="Desna puščica 5"/>
          <p:cNvSpPr/>
          <p:nvPr/>
        </p:nvSpPr>
        <p:spPr>
          <a:xfrm>
            <a:off x="4206240" y="2037806"/>
            <a:ext cx="1541417" cy="5660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2" name="Zvok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429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63"/>
    </mc:Choice>
    <mc:Fallback xmlns="">
      <p:transition spd="slow" advTm="47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2449" x="825500" y="5257800"/>
          <p14:tracePt t="2489" x="825500" y="5264150"/>
          <p14:tracePt t="2765" x="831850" y="5270500"/>
          <p14:tracePt t="2777" x="838200" y="5270500"/>
          <p14:tracePt t="2785" x="838200" y="5276850"/>
          <p14:tracePt t="2793" x="844550" y="5276850"/>
          <p14:tracePt t="2804" x="850900" y="5283200"/>
          <p14:tracePt t="2821" x="857250" y="5283200"/>
          <p14:tracePt t="2837" x="869950" y="5295900"/>
          <p14:tracePt t="2854" x="882650" y="5302250"/>
          <p14:tracePt t="2871" x="882650" y="5308600"/>
          <p14:tracePt t="2887" x="895350" y="5314950"/>
          <p14:tracePt t="2904" x="908050" y="5314950"/>
          <p14:tracePt t="2921" x="927100" y="5327650"/>
          <p14:tracePt t="2938" x="946150" y="5334000"/>
          <p14:tracePt t="2954" x="952500" y="5334000"/>
          <p14:tracePt t="2971" x="958850" y="5334000"/>
          <p14:tracePt t="3300" x="958850" y="5327650"/>
          <p14:tracePt t="3316" x="965200" y="5314950"/>
          <p14:tracePt t="3325" x="965200" y="5302250"/>
          <p14:tracePt t="3332" x="965200" y="5295900"/>
          <p14:tracePt t="3342" x="977900" y="5289550"/>
          <p14:tracePt t="3354" x="984250" y="5283200"/>
          <p14:tracePt t="3371" x="1022350" y="5270500"/>
          <p14:tracePt t="3388" x="1092200" y="5270500"/>
          <p14:tracePt t="3404" x="1206500" y="5334000"/>
          <p14:tracePt t="3421" x="1225550" y="5353050"/>
          <p14:tracePt t="3716" x="1219200" y="5346700"/>
          <p14:tracePt t="3726" x="1206500" y="5346700"/>
          <p14:tracePt t="3742" x="1200150" y="5346700"/>
          <p14:tracePt t="3764" x="1200150" y="5353050"/>
          <p14:tracePt t="3770" x="1200150" y="5359400"/>
          <p14:tracePt t="3778" x="1200150" y="5365750"/>
          <p14:tracePt t="3791" x="1200150" y="5372100"/>
          <p14:tracePt t="3825" x="1193800" y="5365750"/>
          <p14:tracePt t="3899" x="1193800" y="5359400"/>
          <p14:tracePt t="3919" x="1193800" y="5353050"/>
          <p14:tracePt t="4030" x="1193800" y="5346700"/>
          <p14:tracePt t="4041" x="1200150" y="5346700"/>
          <p14:tracePt t="4922" x="1200150" y="5340350"/>
          <p14:tracePt t="4993" x="1200150" y="5334000"/>
          <p14:tracePt t="5013" x="1200150" y="5327650"/>
          <p14:tracePt t="5019" x="1206500" y="5321300"/>
          <p14:tracePt t="5027" x="1206500" y="5314950"/>
          <p14:tracePt t="5043" x="1206500" y="5308600"/>
          <p14:tracePt t="5056" x="1206500" y="5302250"/>
          <p14:tracePt t="5087" x="1212850" y="5302250"/>
          <p14:tracePt t="5133" x="1212850" y="5295900"/>
          <p14:tracePt t="6575" x="1219200" y="5295900"/>
          <p14:tracePt t="6792" x="1225550" y="5295900"/>
          <p14:tracePt t="6910" x="1231900" y="5295900"/>
          <p14:tracePt t="6972" x="1238250" y="5289550"/>
          <p14:tracePt t="6996" x="1244600" y="5289550"/>
          <p14:tracePt t="7032" x="1250950" y="5283200"/>
          <p14:tracePt t="7093" x="1257300" y="5276850"/>
          <p14:tracePt t="7180" x="1263650" y="5270500"/>
          <p14:tracePt t="7212" x="1270000" y="5264150"/>
          <p14:tracePt t="7318" x="1276350" y="5264150"/>
          <p14:tracePt t="7345" x="1282700" y="5257800"/>
          <p14:tracePt t="7365" x="1289050" y="5251450"/>
          <p14:tracePt t="7375" x="1295400" y="5245100"/>
          <p14:tracePt t="7482" x="1295400" y="5238750"/>
          <p14:tracePt t="7518" x="1301750" y="5238750"/>
          <p14:tracePt t="7599" x="1308100" y="5238750"/>
          <p14:tracePt t="7693" x="1314450" y="5238750"/>
          <p14:tracePt t="7763" x="1314450" y="5232400"/>
          <p14:tracePt t="8900" x="1320800" y="5232400"/>
          <p14:tracePt t="8909" x="1339850" y="5226050"/>
          <p14:tracePt t="8919" x="1377950" y="5213350"/>
          <p14:tracePt t="8935" x="1466850" y="5200650"/>
          <p14:tracePt t="8952" x="1587500" y="5175250"/>
          <p14:tracePt t="8969" x="1733550" y="5175250"/>
          <p14:tracePt t="8985" x="1873250" y="5156200"/>
          <p14:tracePt t="9002" x="2019300" y="5118100"/>
          <p14:tracePt t="9019" x="2076450" y="5105400"/>
          <p14:tracePt t="9035" x="2089150" y="5105400"/>
          <p14:tracePt t="9078" x="2095500" y="5105400"/>
          <p14:tracePt t="9095" x="2101850" y="5105400"/>
          <p14:tracePt t="9104" x="2108200" y="5105400"/>
          <p14:tracePt t="9119" x="2108200" y="5111750"/>
          <p14:tracePt t="9185" x="2114550" y="5111750"/>
          <p14:tracePt t="9193" x="2120900" y="5118100"/>
          <p14:tracePt t="9202" x="2127250" y="5118100"/>
          <p14:tracePt t="9219" x="2127250" y="5124450"/>
          <p14:tracePt t="9235" x="2152650" y="5137150"/>
          <p14:tracePt t="9252" x="2178050" y="5162550"/>
          <p14:tracePt t="9269" x="2222500" y="5181600"/>
          <p14:tracePt t="9285" x="2266950" y="5187950"/>
          <p14:tracePt t="9302" x="2336800" y="5226050"/>
          <p14:tracePt t="9319" x="2381250" y="5245100"/>
          <p14:tracePt t="9335" x="2425700" y="5251450"/>
          <p14:tracePt t="9352" x="2565400" y="5289550"/>
          <p14:tracePt t="9369" x="2654300" y="5321300"/>
          <p14:tracePt t="9385" x="2774950" y="5353050"/>
          <p14:tracePt t="9402" x="2908300" y="5391150"/>
          <p14:tracePt t="9419" x="3041650" y="5422900"/>
          <p14:tracePt t="9435" x="3213100" y="5454650"/>
          <p14:tracePt t="9452" x="3587750" y="5492750"/>
          <p14:tracePt t="9469" x="3975100" y="5537200"/>
          <p14:tracePt t="9485" x="4152900" y="5556250"/>
          <p14:tracePt t="9502" x="4248150" y="5524500"/>
          <p14:tracePt t="9519" x="4324350" y="5486400"/>
          <p14:tracePt t="9535" x="4381500" y="5461000"/>
          <p14:tracePt t="9552" x="4419600" y="5429250"/>
          <p14:tracePt t="9569" x="4451350" y="5397500"/>
          <p14:tracePt t="9585" x="4457700" y="5384800"/>
          <p14:tracePt t="9602" x="4445000" y="5372100"/>
          <p14:tracePt t="9619" x="4438650" y="5372100"/>
          <p14:tracePt t="9804" x="4438650" y="5365750"/>
          <p14:tracePt t="9812" x="4438650" y="5359400"/>
          <p14:tracePt t="9819" x="4451350" y="5353050"/>
          <p14:tracePt t="9835" x="4464050" y="5340350"/>
          <p14:tracePt t="9852" x="4476750" y="5340350"/>
          <p14:tracePt t="9869" x="4495800" y="5340350"/>
          <p14:tracePt t="9885" x="4514850" y="5346700"/>
          <p14:tracePt t="9902" x="4533900" y="5365750"/>
          <p14:tracePt t="9919" x="4559300" y="5378450"/>
          <p14:tracePt t="9935" x="4572000" y="5384800"/>
          <p14:tracePt t="9952" x="4667250" y="5397500"/>
          <p14:tracePt t="9969" x="4768850" y="5416550"/>
          <p14:tracePt t="9985" x="4895850" y="5416550"/>
          <p14:tracePt t="10002" x="5073650" y="5416550"/>
          <p14:tracePt t="10019" x="5264150" y="5403850"/>
          <p14:tracePt t="10035" x="5403850" y="5384800"/>
          <p14:tracePt t="10052" x="5530850" y="5365750"/>
          <p14:tracePt t="10069" x="5683250" y="5353050"/>
          <p14:tracePt t="10085" x="5772150" y="5346700"/>
          <p14:tracePt t="10102" x="5835650" y="5346700"/>
          <p14:tracePt t="10119" x="5918200" y="5359400"/>
          <p14:tracePt t="10135" x="6026150" y="5378450"/>
          <p14:tracePt t="10152" x="6159500" y="5403850"/>
          <p14:tracePt t="10169" x="6337300" y="5454650"/>
          <p14:tracePt t="10185" x="6362700" y="5461000"/>
          <p14:tracePt t="10202" x="6413500" y="5467350"/>
          <p14:tracePt t="10218" x="6419850" y="5467350"/>
          <p14:tracePt t="10252" x="6407150" y="5467350"/>
          <p14:tracePt t="10516" x="6407150" y="5473700"/>
          <p14:tracePt t="10528" x="6413500" y="5473700"/>
          <p14:tracePt t="10590" x="6413500" y="5480050"/>
          <p14:tracePt t="10603" x="6419850" y="5480050"/>
          <p14:tracePt t="10610" x="6426200" y="5486400"/>
          <p14:tracePt t="10618" x="6432550" y="5492750"/>
          <p14:tracePt t="10635" x="6445250" y="5511800"/>
          <p14:tracePt t="10651" x="6451600" y="5524500"/>
          <p14:tracePt t="10668" x="6451600" y="5530850"/>
          <p14:tracePt t="10685" x="6451600" y="5543550"/>
          <p14:tracePt t="10758" x="6451600" y="5537200"/>
          <p14:tracePt t="10765" x="6451600" y="5492750"/>
          <p14:tracePt t="10774" x="6464300" y="5429250"/>
          <p14:tracePt t="10785" x="6470650" y="5353050"/>
          <p14:tracePt t="10802" x="6477000" y="5143500"/>
          <p14:tracePt t="10818" x="6457950" y="4908550"/>
          <p14:tracePt t="10835" x="6451600" y="4705350"/>
          <p14:tracePt t="10852" x="6477000" y="4514850"/>
          <p14:tracePt t="10868" x="6527800" y="4267200"/>
          <p14:tracePt t="10885" x="6559550" y="4127500"/>
          <p14:tracePt t="10902" x="6597650" y="4000500"/>
          <p14:tracePt t="10918" x="6623050" y="3924300"/>
          <p14:tracePt t="10935" x="6648450" y="3892550"/>
          <p14:tracePt t="10951" x="6667500" y="3867150"/>
          <p14:tracePt t="10968" x="6667500" y="3854450"/>
          <p14:tracePt t="11068" x="6673850" y="3854450"/>
          <p14:tracePt t="11080" x="6680200" y="3854450"/>
          <p14:tracePt t="11140" x="6686550" y="3854450"/>
          <p14:tracePt t="11145" x="6699250" y="3835400"/>
          <p14:tracePt t="11154" x="6711950" y="3784600"/>
          <p14:tracePt t="11168" x="6737350" y="3644900"/>
          <p14:tracePt t="11185" x="6737350" y="3467100"/>
          <p14:tracePt t="11202" x="6737350" y="3270250"/>
          <p14:tracePt t="11218" x="6724650" y="3105150"/>
          <p14:tracePt t="11235" x="6724650" y="2971800"/>
          <p14:tracePt t="11251" x="6731000" y="2844800"/>
          <p14:tracePt t="11268" x="6724650" y="2711450"/>
          <p14:tracePt t="11285" x="6705600" y="2603500"/>
          <p14:tracePt t="11301" x="6686550" y="2520950"/>
          <p14:tracePt t="11318" x="6680200" y="2489200"/>
          <p14:tracePt t="11335" x="6673850" y="2438400"/>
          <p14:tracePt t="11351" x="6673850" y="2419350"/>
          <p14:tracePt t="11368" x="6673850" y="2387600"/>
          <p14:tracePt t="11385" x="6673850" y="2368550"/>
          <p14:tracePt t="11401" x="6673850" y="2349500"/>
          <p14:tracePt t="11418" x="6686550" y="2311400"/>
          <p14:tracePt t="11435" x="6692900" y="2292350"/>
          <p14:tracePt t="11452" x="6705600" y="2266950"/>
          <p14:tracePt t="11468" x="6705600" y="2260600"/>
          <p14:tracePt t="11485" x="6705600" y="2254250"/>
          <p14:tracePt t="11620" x="6711950" y="2254250"/>
          <p14:tracePt t="11667" x="6718300" y="2254250"/>
          <p14:tracePt t="11689" x="6724650" y="2260600"/>
          <p14:tracePt t="11722" x="6724650" y="2266950"/>
          <p14:tracePt t="11778" x="6731000" y="2273300"/>
          <p14:tracePt t="12298" x="6731000" y="2279650"/>
          <p14:tracePt t="12306" x="6731000" y="2292350"/>
          <p14:tracePt t="12323" x="6731000" y="2298700"/>
          <p14:tracePt t="12334" x="6718300" y="2311400"/>
          <p14:tracePt t="12351" x="6705600" y="2324100"/>
          <p14:tracePt t="12368" x="6699250" y="2336800"/>
          <p14:tracePt t="12384" x="6680200" y="2355850"/>
          <p14:tracePt t="12401" x="6661150" y="2362200"/>
          <p14:tracePt t="12418" x="6629400" y="2374900"/>
          <p14:tracePt t="12434" x="6584950" y="2374900"/>
          <p14:tracePt t="12451" x="6508750" y="2374900"/>
          <p14:tracePt t="12468" x="6438900" y="2355850"/>
          <p14:tracePt t="12485" x="6388100" y="2324100"/>
          <p14:tracePt t="12501" x="6356350" y="2298700"/>
          <p14:tracePt t="12518" x="6286500" y="2254250"/>
          <p14:tracePt t="12534" x="6229350" y="2216150"/>
          <p14:tracePt t="12551" x="6197600" y="2171700"/>
          <p14:tracePt t="12568" x="6172200" y="2133600"/>
          <p14:tracePt t="12584" x="6121400" y="2076450"/>
          <p14:tracePt t="12601" x="6076950" y="2006600"/>
          <p14:tracePt t="12604" x="6064250" y="1968500"/>
          <p14:tracePt t="12618" x="6051550" y="1949450"/>
          <p14:tracePt t="12634" x="6045200" y="1879600"/>
          <p14:tracePt t="12651" x="6076950" y="1784350"/>
          <p14:tracePt t="12668" x="6108700" y="1714500"/>
          <p14:tracePt t="12684" x="6127750" y="1689100"/>
          <p14:tracePt t="12701" x="6153150" y="1670050"/>
          <p14:tracePt t="12718" x="6172200" y="1651000"/>
          <p14:tracePt t="12734" x="6216650" y="1638300"/>
          <p14:tracePt t="12751" x="6248400" y="1631950"/>
          <p14:tracePt t="12768" x="6337300" y="1625600"/>
          <p14:tracePt t="12784" x="6419850" y="1625600"/>
          <p14:tracePt t="12801" x="6508750" y="1625600"/>
          <p14:tracePt t="12818" x="6578600" y="1638300"/>
          <p14:tracePt t="12834" x="6616700" y="1651000"/>
          <p14:tracePt t="12851" x="6642100" y="1663700"/>
          <p14:tracePt t="12868" x="6667500" y="1676400"/>
          <p14:tracePt t="12884" x="6775450" y="1727200"/>
          <p14:tracePt t="12901" x="6858000" y="1758950"/>
          <p14:tracePt t="12918" x="6896100" y="1784350"/>
          <p14:tracePt t="12934" x="6915150" y="1803400"/>
          <p14:tracePt t="12951" x="6940550" y="1828800"/>
          <p14:tracePt t="12968" x="6959600" y="1847850"/>
          <p14:tracePt t="12984" x="6985000" y="1873250"/>
          <p14:tracePt t="13000" x="7004050" y="1905000"/>
          <p14:tracePt t="13018" x="7023100" y="1943100"/>
          <p14:tracePt t="13035" x="7035800" y="2006600"/>
          <p14:tracePt t="13051" x="7054850" y="2051050"/>
          <p14:tracePt t="13067" x="7067550" y="2101850"/>
          <p14:tracePt t="13085" x="7067550" y="2159000"/>
          <p14:tracePt t="13100" x="7054850" y="2209800"/>
          <p14:tracePt t="13118" x="7029450" y="2241550"/>
          <p14:tracePt t="13134" x="7010400" y="2279650"/>
          <p14:tracePt t="13151" x="6953250" y="2330450"/>
          <p14:tracePt t="13168" x="6889750" y="2381250"/>
          <p14:tracePt t="13184" x="6794500" y="2444750"/>
          <p14:tracePt t="13200" x="6699250" y="2482850"/>
          <p14:tracePt t="13218" x="6610350" y="2514600"/>
          <p14:tracePt t="13234" x="6527800" y="2527300"/>
          <p14:tracePt t="13251" x="6483350" y="2527300"/>
          <p14:tracePt t="13268" x="6438900" y="2514600"/>
          <p14:tracePt t="13285" x="6318250" y="2457450"/>
          <p14:tracePt t="13300" x="6261100" y="2400300"/>
          <p14:tracePt t="13318" x="6235700" y="2368550"/>
          <p14:tracePt t="13334" x="6216650" y="2324100"/>
          <p14:tracePt t="13351" x="6216650" y="2298700"/>
          <p14:tracePt t="13368" x="6216650" y="2286000"/>
          <p14:tracePt t="13384" x="6223000" y="2279650"/>
          <p14:tracePt t="13400" x="6223000" y="2273300"/>
          <p14:tracePt t="13434" x="6229350" y="2273300"/>
          <p14:tracePt t="13451" x="6235700" y="2273300"/>
          <p14:tracePt t="13468" x="6242050" y="2279650"/>
          <p14:tracePt t="13484" x="6248400" y="2279650"/>
          <p14:tracePt t="13521" x="6254750" y="2279650"/>
          <p14:tracePt t="14911" x="6261100" y="2279650"/>
          <p14:tracePt t="14986" x="6261100" y="2286000"/>
          <p14:tracePt t="15250" x="6267450" y="2286000"/>
          <p14:tracePt t="15986" x="6267450" y="2292350"/>
          <p14:tracePt t="16018" x="6273800" y="2292350"/>
          <p14:tracePt t="16030" x="6273800" y="2298700"/>
          <p14:tracePt t="16064" x="6280150" y="2305050"/>
          <p14:tracePt t="16076" x="6286500" y="2305050"/>
          <p14:tracePt t="16086" x="6286500" y="2311400"/>
          <p14:tracePt t="16148" x="6292850" y="2317750"/>
          <p14:tracePt t="16154" x="6299200" y="2317750"/>
          <p14:tracePt t="16166" x="6299200" y="2324100"/>
          <p14:tracePt t="16183" x="6305550" y="2336800"/>
          <p14:tracePt t="16200" x="6318250" y="2349500"/>
          <p14:tracePt t="16217" x="6337300" y="2381250"/>
          <p14:tracePt t="16233" x="6362700" y="2406650"/>
          <p14:tracePt t="16250" x="6381750" y="2432050"/>
          <p14:tracePt t="16266" x="6407150" y="2463800"/>
          <p14:tracePt t="16283" x="6426200" y="2489200"/>
          <p14:tracePt t="16300" x="6451600" y="2514600"/>
          <p14:tracePt t="16316" x="6477000" y="2540000"/>
          <p14:tracePt t="16333" x="6502400" y="2565400"/>
          <p14:tracePt t="16350" x="6572250" y="2667000"/>
          <p14:tracePt t="16366" x="6635750" y="2755900"/>
          <p14:tracePt t="16383" x="6673850" y="2800350"/>
          <p14:tracePt t="16400" x="6711950" y="2851150"/>
          <p14:tracePt t="16416" x="6743700" y="2895600"/>
          <p14:tracePt t="16433" x="6769100" y="2927350"/>
          <p14:tracePt t="16450" x="6800850" y="2965450"/>
          <p14:tracePt t="16466" x="6845300" y="3003550"/>
          <p14:tracePt t="16483" x="6864350" y="3028950"/>
          <p14:tracePt t="16500" x="6889750" y="3048000"/>
          <p14:tracePt t="16516" x="6908800" y="3067050"/>
          <p14:tracePt t="16534" x="6953250" y="3079750"/>
          <p14:tracePt t="16550" x="6985000" y="3098800"/>
          <p14:tracePt t="16566" x="7029450" y="3111500"/>
          <p14:tracePt t="16583" x="7061200" y="3111500"/>
          <p14:tracePt t="16599" x="7099300" y="3086100"/>
          <p14:tracePt t="16601" x="7124700" y="3067050"/>
          <p14:tracePt t="16616" x="7200900" y="2990850"/>
          <p14:tracePt t="16633" x="7283450" y="2908300"/>
          <p14:tracePt t="16650" x="7327900" y="2863850"/>
          <p14:tracePt t="16666" x="7353300" y="2825750"/>
          <p14:tracePt t="16683" x="7378700" y="2800350"/>
          <p14:tracePt t="16700" x="7391400" y="2787650"/>
          <p14:tracePt t="16716" x="7397750" y="2774950"/>
          <p14:tracePt t="16733" x="7404100" y="2768600"/>
          <p14:tracePt t="16750" x="7410450" y="2762250"/>
          <p14:tracePt t="16946" x="7416800" y="2768600"/>
          <p14:tracePt t="16998" x="7416800" y="2774950"/>
          <p14:tracePt t="17008" x="7423150" y="2774950"/>
          <p14:tracePt t="17017" x="7423150" y="2781300"/>
          <p14:tracePt t="17033" x="7429500" y="2794000"/>
          <p14:tracePt t="17049" x="7435850" y="2813050"/>
          <p14:tracePt t="17066" x="7442200" y="2832100"/>
          <p14:tracePt t="17083" x="7448550" y="2844800"/>
          <p14:tracePt t="17100" x="7454900" y="2857500"/>
          <p14:tracePt t="17103" x="7461250" y="2863850"/>
          <p14:tracePt t="17117" x="7467600" y="2876550"/>
          <p14:tracePt t="17133" x="7493000" y="2901950"/>
          <p14:tracePt t="17149" x="7499350" y="2921000"/>
          <p14:tracePt t="17166" x="7524750" y="2946400"/>
          <p14:tracePt t="17183" x="7550150" y="2959100"/>
          <p14:tracePt t="17199" x="7575550" y="2984500"/>
          <p14:tracePt t="17216" x="7620000" y="3009900"/>
          <p14:tracePt t="17233" x="7670800" y="3041650"/>
          <p14:tracePt t="17249" x="7734300" y="3067050"/>
          <p14:tracePt t="17266" x="7785100" y="3079750"/>
          <p14:tracePt t="17283" x="7854950" y="3105150"/>
          <p14:tracePt t="17299" x="7886700" y="3117850"/>
          <p14:tracePt t="17316" x="7905750" y="3130550"/>
          <p14:tracePt t="17333" x="7937500" y="3130550"/>
          <p14:tracePt t="17349" x="7956550" y="3130550"/>
          <p14:tracePt t="17366" x="7975600" y="3130550"/>
          <p14:tracePt t="17383" x="8007350" y="3130550"/>
          <p14:tracePt t="17399" x="8058150" y="3130550"/>
          <p14:tracePt t="17416" x="8096250" y="3124200"/>
          <p14:tracePt t="17433" x="8147050" y="3124200"/>
          <p14:tracePt t="17450" x="8197850" y="3111500"/>
          <p14:tracePt t="17466" x="8242300" y="3092450"/>
          <p14:tracePt t="17483" x="8299450" y="3073400"/>
          <p14:tracePt t="17499" x="8362950" y="3048000"/>
          <p14:tracePt t="17516" x="8407400" y="3022600"/>
          <p14:tracePt t="17533" x="8439150" y="2984500"/>
          <p14:tracePt t="17549" x="8464550" y="2965450"/>
          <p14:tracePt t="17566" x="8483600" y="2940050"/>
          <p14:tracePt t="17583" x="8489950" y="2908300"/>
          <p14:tracePt t="17599" x="8509000" y="2870200"/>
          <p14:tracePt t="17602" x="8521700" y="2844800"/>
          <p14:tracePt t="17616" x="8534400" y="2819400"/>
          <p14:tracePt t="17632" x="8559800" y="2774950"/>
          <p14:tracePt t="17649" x="8585200" y="2736850"/>
          <p14:tracePt t="17666" x="8604250" y="2711450"/>
          <p14:tracePt t="17682" x="8616950" y="2679700"/>
          <p14:tracePt t="17699" x="8623300" y="2660650"/>
          <p14:tracePt t="17716" x="8629650" y="2654300"/>
          <p14:tracePt t="17879" x="8636000" y="2654300"/>
          <p14:tracePt t="17899" x="8642350" y="2654300"/>
          <p14:tracePt t="17906" x="8642350" y="2660650"/>
          <p14:tracePt t="17916" x="8648700" y="2667000"/>
          <p14:tracePt t="17932" x="8661400" y="2679700"/>
          <p14:tracePt t="17949" x="8680450" y="2698750"/>
          <p14:tracePt t="17966" x="8705850" y="2717800"/>
          <p14:tracePt t="17983" x="8750300" y="2749550"/>
          <p14:tracePt t="17999" x="8788400" y="2768600"/>
          <p14:tracePt t="18016" x="8832850" y="2794000"/>
          <p14:tracePt t="18032" x="8883650" y="2813050"/>
          <p14:tracePt t="18049" x="8959850" y="2838450"/>
          <p14:tracePt t="18066" x="9055100" y="2863850"/>
          <p14:tracePt t="18082" x="9124950" y="2889250"/>
          <p14:tracePt t="18099" x="9182100" y="2901950"/>
          <p14:tracePt t="18102" x="9207500" y="2901950"/>
          <p14:tracePt t="18116" x="9232900" y="2901950"/>
          <p14:tracePt t="18132" x="9321800" y="2889250"/>
          <p14:tracePt t="18149" x="9410700" y="2870200"/>
          <p14:tracePt t="18166" x="9512300" y="2838450"/>
          <p14:tracePt t="18182" x="9626600" y="2806700"/>
          <p14:tracePt t="18199" x="9715500" y="2781300"/>
          <p14:tracePt t="18216" x="9753600" y="2755900"/>
          <p14:tracePt t="18233" x="9779000" y="2730500"/>
          <p14:tracePt t="18249" x="9804400" y="2686050"/>
          <p14:tracePt t="18266" x="9842500" y="2628900"/>
          <p14:tracePt t="18282" x="9861550" y="2603500"/>
          <p14:tracePt t="18299" x="9874250" y="2578100"/>
          <p14:tracePt t="18315" x="9893300" y="2527300"/>
          <p14:tracePt t="18332" x="9906000" y="2495550"/>
          <p14:tracePt t="18349" x="9918700" y="2476500"/>
          <p14:tracePt t="18365" x="9918700" y="2463800"/>
          <p14:tracePt t="18382" x="9918700" y="2444750"/>
          <p14:tracePt t="18399" x="9925050" y="2438400"/>
          <p14:tracePt t="18432" x="9925050" y="2432050"/>
          <p14:tracePt t="18538" x="9925050" y="2438400"/>
          <p14:tracePt t="18548" x="9931400" y="2438400"/>
          <p14:tracePt t="18556" x="9931400" y="2444750"/>
          <p14:tracePt t="18566" x="9931400" y="2451100"/>
          <p14:tracePt t="18583" x="9937750" y="2470150"/>
          <p14:tracePt t="18599" x="9944100" y="2482850"/>
          <p14:tracePt t="18602" x="9944100" y="2495550"/>
          <p14:tracePt t="18616" x="9950450" y="2508250"/>
          <p14:tracePt t="18633" x="9982200" y="2546350"/>
          <p14:tracePt t="18649" x="10007600" y="2597150"/>
          <p14:tracePt t="18666" x="10033000" y="2679700"/>
          <p14:tracePt t="18682" x="10064750" y="2743200"/>
          <p14:tracePt t="18699" x="10121900" y="2794000"/>
          <p14:tracePt t="18715" x="10185400" y="2844800"/>
          <p14:tracePt t="18732" x="10255250" y="2876550"/>
          <p14:tracePt t="18749" x="10312400" y="2921000"/>
          <p14:tracePt t="18766" x="10363200" y="2946400"/>
          <p14:tracePt t="18782" x="10420350" y="2978150"/>
          <p14:tracePt t="18799" x="10452100" y="2990850"/>
          <p14:tracePt t="18815" x="10471150" y="2997200"/>
          <p14:tracePt t="18832" x="10490200" y="2997200"/>
          <p14:tracePt t="18882" x="10496550" y="2997200"/>
          <p14:tracePt t="19001" x="10496550" y="3003550"/>
          <p14:tracePt t="19013" x="10496550" y="3009900"/>
          <p14:tracePt t="19022" x="10496550" y="3016250"/>
          <p14:tracePt t="19032" x="10477500" y="3060700"/>
          <p14:tracePt t="19049" x="10464800" y="3105150"/>
          <p14:tracePt t="19065" x="10452100" y="3168650"/>
          <p14:tracePt t="19082" x="10452100" y="3244850"/>
          <p14:tracePt t="19099" x="10458450" y="3333750"/>
          <p14:tracePt t="19115" x="10490200" y="3397250"/>
          <p14:tracePt t="19132" x="10521950" y="3492500"/>
          <p14:tracePt t="19149" x="10547350" y="3568700"/>
          <p14:tracePt t="19165" x="10579100" y="3644900"/>
          <p14:tracePt t="19182" x="10604500" y="3689350"/>
          <p14:tracePt t="19199" x="10629900" y="3721100"/>
          <p14:tracePt t="19215" x="10642600" y="3740150"/>
          <p14:tracePt t="19232" x="10648950" y="3759200"/>
          <p14:tracePt t="19308" x="10642600" y="3759200"/>
          <p14:tracePt t="19318" x="10629900" y="3759200"/>
          <p14:tracePt t="19324" x="10617200" y="3759200"/>
          <p14:tracePt t="19332" x="10585450" y="3765550"/>
          <p14:tracePt t="19349" x="10464800" y="3759200"/>
          <p14:tracePt t="19365" x="10191750" y="3721100"/>
          <p14:tracePt t="19382" x="9753600" y="3632200"/>
          <p14:tracePt t="19399" x="9271000" y="3543300"/>
          <p14:tracePt t="19415" x="8832850" y="3467100"/>
          <p14:tracePt t="19432" x="8216900" y="3441700"/>
          <p14:tracePt t="19449" x="7861300" y="3416300"/>
          <p14:tracePt t="19465" x="7766050" y="3403600"/>
          <p14:tracePt t="19482" x="7613650" y="3390900"/>
          <p14:tracePt t="19499" x="7537450" y="3397250"/>
          <p14:tracePt t="19515" x="7473950" y="3422650"/>
          <p14:tracePt t="19532" x="7429500" y="3448050"/>
          <p14:tracePt t="19549" x="7404100" y="3467100"/>
          <p14:tracePt t="19565" x="7385050" y="3492500"/>
          <p14:tracePt t="19582" x="7277100" y="3581400"/>
          <p14:tracePt t="19599" x="7092950" y="3708400"/>
          <p14:tracePt t="19615" x="6851650" y="3879850"/>
          <p14:tracePt t="19632" x="6705600" y="3975100"/>
          <p14:tracePt t="19649" x="6648450" y="4006850"/>
          <p14:tracePt t="19665" x="6642100" y="4013200"/>
          <p14:tracePt t="19753" x="6648450" y="4013200"/>
          <p14:tracePt t="19760" x="6654800" y="4013200"/>
          <p14:tracePt t="19770" x="6667500" y="4006850"/>
          <p14:tracePt t="19782" x="6692900" y="3987800"/>
          <p14:tracePt t="19798" x="6737350" y="3956050"/>
          <p14:tracePt t="19815" x="6845300" y="3867150"/>
          <p14:tracePt t="19832" x="6991350" y="3759200"/>
          <p14:tracePt t="19849" x="7118350" y="3676650"/>
          <p14:tracePt t="19865" x="7200900" y="3619500"/>
          <p14:tracePt t="19883" x="7283450" y="3562350"/>
          <p14:tracePt t="19899" x="7315200" y="3517900"/>
          <p14:tracePt t="19915" x="7340600" y="3498850"/>
          <p14:tracePt t="19932" x="7353300" y="3473450"/>
          <p14:tracePt t="19949" x="7378700" y="3448050"/>
          <p14:tracePt t="19965" x="7404100" y="3409950"/>
          <p14:tracePt t="19982" x="7410450" y="3384550"/>
          <p14:tracePt t="19999" x="7423150" y="3359150"/>
          <p14:tracePt t="20016" x="7423150" y="3340100"/>
          <p14:tracePt t="20032" x="7423150" y="3321050"/>
          <p14:tracePt t="20049" x="7423150" y="3276600"/>
          <p14:tracePt t="20065" x="7423150" y="3257550"/>
          <p14:tracePt t="20082" x="7429500" y="3238500"/>
          <p14:tracePt t="20099" x="7435850" y="3206750"/>
          <p14:tracePt t="20103" x="7442200" y="3194050"/>
          <p14:tracePt t="20115" x="7448550" y="3187700"/>
          <p14:tracePt t="20132" x="7454900" y="3162300"/>
          <p14:tracePt t="20148" x="7461250" y="3143250"/>
          <p14:tracePt t="20166" x="7480300" y="3124200"/>
          <p14:tracePt t="20182" x="7499350" y="3086100"/>
          <p14:tracePt t="20199" x="7512050" y="3073400"/>
          <p14:tracePt t="20215" x="7518400" y="3060700"/>
          <p14:tracePt t="20249" x="7518400" y="3054350"/>
          <p14:tracePt t="20296" x="7518400" y="3048000"/>
          <p14:tracePt t="20313" x="7518400" y="3035300"/>
          <p14:tracePt t="20321" x="7518400" y="3022600"/>
          <p14:tracePt t="20348" x="7518400" y="3016250"/>
          <p14:tracePt t="20359" x="7518400" y="3009900"/>
          <p14:tracePt t="20384" x="7518400" y="3003550"/>
          <p14:tracePt t="20390" x="7518400" y="2997200"/>
          <p14:tracePt t="20404" x="7518400" y="2990850"/>
          <p14:tracePt t="20708" x="7524750" y="2997200"/>
          <p14:tracePt t="20717" x="7524750" y="3003550"/>
          <p14:tracePt t="20732" x="7537450" y="3016250"/>
          <p14:tracePt t="20740" x="7537450" y="3028950"/>
          <p14:tracePt t="20748" x="7543800" y="3035300"/>
          <p14:tracePt t="20765" x="7569200" y="3067050"/>
          <p14:tracePt t="20782" x="7600950" y="3098800"/>
          <p14:tracePt t="20798" x="7620000" y="3130550"/>
          <p14:tracePt t="20815" x="7645400" y="3162300"/>
          <p14:tracePt t="20832" x="7670800" y="3181350"/>
          <p14:tracePt t="20848" x="7702550" y="3219450"/>
          <p14:tracePt t="20865" x="7721600" y="3238500"/>
          <p14:tracePt t="20881" x="7759700" y="3263900"/>
          <p14:tracePt t="20898" x="7797800" y="3282950"/>
          <p14:tracePt t="20915" x="7829550" y="3295650"/>
          <p14:tracePt t="20932" x="7874000" y="3295650"/>
          <p14:tracePt t="20948" x="7956550" y="3276600"/>
          <p14:tracePt t="20965" x="8013700" y="3263900"/>
          <p14:tracePt t="20982" x="8077200" y="3232150"/>
          <p14:tracePt t="20998" x="8121650" y="3206750"/>
          <p14:tracePt t="21015" x="8172450" y="3181350"/>
          <p14:tracePt t="21031" x="8216900" y="3155950"/>
          <p14:tracePt t="21048" x="8261350" y="3130550"/>
          <p14:tracePt t="21065" x="8312150" y="3105150"/>
          <p14:tracePt t="21082" x="8343900" y="3086100"/>
          <p14:tracePt t="21098" x="8388350" y="3048000"/>
          <p14:tracePt t="21115" x="8407400" y="3035300"/>
          <p14:tracePt t="21131" x="8432800" y="3009900"/>
          <p14:tracePt t="21148" x="8458200" y="2984500"/>
          <p14:tracePt t="21165" x="8509000" y="2940050"/>
          <p14:tracePt t="21182" x="8566150" y="2889250"/>
          <p14:tracePt t="21198" x="8610600" y="2832100"/>
          <p14:tracePt t="21215" x="8636000" y="2806700"/>
          <p14:tracePt t="21232" x="8661400" y="2774950"/>
          <p14:tracePt t="21248" x="8680450" y="2743200"/>
          <p14:tracePt t="21265" x="8699500" y="2717800"/>
          <p14:tracePt t="21281" x="8718550" y="2698750"/>
          <p14:tracePt t="21298" x="8743950" y="2667000"/>
          <p14:tracePt t="21315" x="8769350" y="2647950"/>
          <p14:tracePt t="21331" x="8782050" y="2616200"/>
          <p14:tracePt t="21349" x="8801100" y="2584450"/>
          <p14:tracePt t="21365" x="8813800" y="2565400"/>
          <p14:tracePt t="21382" x="8813800" y="2546350"/>
          <p14:tracePt t="21398" x="8813800" y="2527300"/>
          <p14:tracePt t="21415" x="8813800" y="2520950"/>
          <p14:tracePt t="21431" x="8813800" y="2508250"/>
          <p14:tracePt t="21448" x="8813800" y="2495550"/>
          <p14:tracePt t="21481" x="8813800" y="2482850"/>
          <p14:tracePt t="21718" x="8820150" y="2482850"/>
          <p14:tracePt t="21742" x="8820150" y="2489200"/>
          <p14:tracePt t="22116" x="8820150" y="2495550"/>
          <p14:tracePt t="22123" x="8820150" y="2501900"/>
          <p14:tracePt t="22138" x="8820150" y="2508250"/>
          <p14:tracePt t="22148" x="8820150" y="2514600"/>
          <p14:tracePt t="22164" x="8820150" y="2533650"/>
          <p14:tracePt t="22181" x="8820150" y="2552700"/>
          <p14:tracePt t="22198" x="8820150" y="2571750"/>
          <p14:tracePt t="22215" x="8820150" y="2603500"/>
          <p14:tracePt t="22231" x="8820150" y="2622550"/>
          <p14:tracePt t="22248" x="8813800" y="2647950"/>
          <p14:tracePt t="22264" x="8813800" y="2667000"/>
          <p14:tracePt t="22281" x="8813800" y="2692400"/>
          <p14:tracePt t="22298" x="8832850" y="2730500"/>
          <p14:tracePt t="22315" x="8851900" y="2749550"/>
          <p14:tracePt t="22331" x="8877300" y="2774950"/>
          <p14:tracePt t="22348" x="8902700" y="2800350"/>
          <p14:tracePt t="22365" x="8934450" y="2825750"/>
          <p14:tracePt t="22381" x="8953500" y="2838450"/>
          <p14:tracePt t="22398" x="8985250" y="2844800"/>
          <p14:tracePt t="22414" x="9004300" y="2844800"/>
          <p14:tracePt t="22431" x="9036050" y="2851150"/>
          <p14:tracePt t="22448" x="9067800" y="2851150"/>
          <p14:tracePt t="22464" x="9086850" y="2825750"/>
          <p14:tracePt t="22481" x="9124950" y="2800350"/>
          <p14:tracePt t="22498" x="9150350" y="2774950"/>
          <p14:tracePt t="22514" x="9188450" y="2749550"/>
          <p14:tracePt t="22531" x="9239250" y="2717800"/>
          <p14:tracePt t="22548" x="9302750" y="2686050"/>
          <p14:tracePt t="22564" x="9353550" y="2654300"/>
          <p14:tracePt t="22581" x="9391650" y="2635250"/>
          <p14:tracePt t="22598" x="9423400" y="2609850"/>
          <p14:tracePt t="22601" x="9429750" y="2597150"/>
          <p14:tracePt t="22615" x="9455150" y="2584450"/>
          <p14:tracePt t="22631" x="9474200" y="2559050"/>
          <p14:tracePt t="22647" x="9505950" y="2533650"/>
          <p14:tracePt t="22664" x="9525000" y="2514600"/>
          <p14:tracePt t="22681" x="9563100" y="2489200"/>
          <p14:tracePt t="22698" x="9588500" y="2470150"/>
          <p14:tracePt t="22714" x="9607550" y="2457450"/>
          <p14:tracePt t="22731" x="9626600" y="2438400"/>
          <p14:tracePt t="22748" x="9639300" y="2432050"/>
          <p14:tracePt t="22764" x="9639300" y="2419350"/>
          <p14:tracePt t="22781" x="9658350" y="2406650"/>
          <p14:tracePt t="22798" x="9671050" y="2387600"/>
          <p14:tracePt t="22815" x="9683750" y="2368550"/>
          <p14:tracePt t="22831" x="9696450" y="2355850"/>
          <p14:tracePt t="22847" x="9696450" y="2349500"/>
          <p14:tracePt t="22865" x="9709150" y="2330450"/>
          <p14:tracePt t="22899" x="9709150" y="2324100"/>
          <p14:tracePt t="22914" x="9709150" y="2317750"/>
          <p14:tracePt t="22931" x="9709150" y="2311400"/>
          <p14:tracePt t="22947" x="9709150" y="2298700"/>
          <p14:tracePt t="22964" x="9715500" y="2286000"/>
          <p14:tracePt t="22981" x="9721850" y="2286000"/>
          <p14:tracePt t="22997" x="9721850" y="2273300"/>
          <p14:tracePt t="23041" x="9721850" y="2266950"/>
          <p14:tracePt t="23353" x="9721850" y="2273300"/>
          <p14:tracePt t="23375" x="9721850" y="2279650"/>
          <p14:tracePt t="23408" x="9721850" y="2286000"/>
          <p14:tracePt t="23416" x="9721850" y="2292350"/>
          <p14:tracePt t="23424" x="9721850" y="2298700"/>
          <p14:tracePt t="23430" x="9721850" y="2305050"/>
          <p14:tracePt t="23447" x="9721850" y="2324100"/>
          <p14:tracePt t="23464" x="9715500" y="2343150"/>
          <p14:tracePt t="23480" x="9715500" y="2374900"/>
          <p14:tracePt t="23497" x="9709150" y="2400300"/>
          <p14:tracePt t="23514" x="9709150" y="2444750"/>
          <p14:tracePt t="23531" x="9709150" y="2501900"/>
          <p14:tracePt t="23547" x="9734550" y="2552700"/>
          <p14:tracePt t="23564" x="9779000" y="2647950"/>
          <p14:tracePt t="23580" x="9817100" y="2736850"/>
          <p14:tracePt t="23597" x="9855200" y="2813050"/>
          <p14:tracePt t="23614" x="9886950" y="2857500"/>
          <p14:tracePt t="23631" x="9912350" y="2895600"/>
          <p14:tracePt t="23647" x="9925050" y="2914650"/>
          <p14:tracePt t="23664" x="9937750" y="2933700"/>
          <p14:tracePt t="23680" x="9937750" y="2946400"/>
          <p14:tracePt t="23697" x="9925050" y="2952750"/>
          <p14:tracePt t="23714" x="9906000" y="2959100"/>
          <p14:tracePt t="23731" x="9906000" y="2965450"/>
          <p14:tracePt t="24005" x="9906000" y="2971800"/>
          <p14:tracePt t="24021" x="9906000" y="2984500"/>
          <p14:tracePt t="24029" x="9918700" y="2997200"/>
          <p14:tracePt t="24037" x="9931400" y="3003550"/>
          <p14:tracePt t="24047" x="9931400" y="3009900"/>
          <p14:tracePt t="24064" x="9956800" y="3028950"/>
          <p14:tracePt t="24081" x="9975850" y="3035300"/>
          <p14:tracePt t="24097" x="10001250" y="3041650"/>
          <p14:tracePt t="24101" x="10020300" y="3054350"/>
          <p14:tracePt t="24114" x="10045700" y="3060700"/>
          <p14:tracePt t="24130" x="10160000" y="3098800"/>
          <p14:tracePt t="24147" x="10255250" y="3117850"/>
          <p14:tracePt t="24164" x="10344150" y="3136900"/>
          <p14:tracePt t="24180" x="10445750" y="3136900"/>
          <p14:tracePt t="24197" x="10566400" y="3136900"/>
          <p14:tracePt t="24214" x="10661650" y="3149600"/>
          <p14:tracePt t="24230" x="10712450" y="3149600"/>
          <p14:tracePt t="24247" x="10750550" y="3136900"/>
          <p14:tracePt t="24265" x="10801350" y="3111500"/>
          <p14:tracePt t="24281" x="10852150" y="3086100"/>
          <p14:tracePt t="24297" x="10902950" y="3054350"/>
          <p14:tracePt t="24314" x="10934700" y="3048000"/>
          <p14:tracePt t="24330" x="10941050" y="3048000"/>
          <p14:tracePt t="24688" x="10934700" y="3048000"/>
          <p14:tracePt t="24696" x="10928350" y="3048000"/>
          <p14:tracePt t="24712" x="10922000" y="3048000"/>
          <p14:tracePt t="24720" x="10915650" y="3048000"/>
          <p14:tracePt t="24730" x="10909300" y="3054350"/>
          <p14:tracePt t="24747" x="10883900" y="3073400"/>
          <p14:tracePt t="24764" x="10845800" y="3098800"/>
          <p14:tracePt t="24781" x="10763250" y="3143250"/>
          <p14:tracePt t="24797" x="10731500" y="3155950"/>
          <p14:tracePt t="24814" x="10674350" y="3181350"/>
          <p14:tracePt t="24830" x="10629900" y="3181350"/>
          <p14:tracePt t="24847" x="10579100" y="3206750"/>
          <p14:tracePt t="24864" x="10496550" y="3238500"/>
          <p14:tracePt t="24881" x="10414000" y="3276600"/>
          <p14:tracePt t="24897" x="10344150" y="3308350"/>
          <p14:tracePt t="24914" x="10306050" y="3327400"/>
          <p14:tracePt t="24931" x="10287000" y="3359150"/>
          <p14:tracePt t="24947" x="10280650" y="3371850"/>
          <p14:tracePt t="24964" x="10274300" y="3390900"/>
          <p14:tracePt t="24980" x="10274300" y="3409950"/>
          <p14:tracePt t="24997" x="10267950" y="3435350"/>
          <p14:tracePt t="25013" x="10267950" y="3460750"/>
          <p14:tracePt t="25030" x="10274300" y="3479800"/>
          <p14:tracePt t="25047" x="10287000" y="3505200"/>
          <p14:tracePt t="25063" x="10293350" y="3530600"/>
          <p14:tracePt t="25080" x="10306050" y="3543300"/>
          <p14:tracePt t="25097" x="10318750" y="3568700"/>
          <p14:tracePt t="25113" x="10337800" y="3587750"/>
          <p14:tracePt t="25130" x="10356850" y="3606800"/>
          <p14:tracePt t="25147" x="10363200" y="3632200"/>
          <p14:tracePt t="25163" x="10375900" y="3651250"/>
          <p14:tracePt t="25180" x="10401300" y="3689350"/>
          <p14:tracePt t="25197" x="10420350" y="3721100"/>
          <p14:tracePt t="25214" x="10445750" y="3746500"/>
          <p14:tracePt t="25230" x="10464800" y="3765550"/>
          <p14:tracePt t="25247" x="10490200" y="3790950"/>
          <p14:tracePt t="25263" x="10509250" y="3810000"/>
          <p14:tracePt t="25280" x="10521950" y="3835400"/>
          <p14:tracePt t="25297" x="10541000" y="3848100"/>
          <p14:tracePt t="25314" x="10541000" y="3860800"/>
          <p14:tracePt t="25330" x="10547350" y="3867150"/>
          <p14:tracePt t="25370" x="10553700" y="3873500"/>
          <p14:tracePt t="26061" x="10547350" y="3873500"/>
          <p14:tracePt t="26068" x="10547350" y="3879850"/>
          <p14:tracePt t="26086" x="10541000" y="3879850"/>
          <p14:tracePt t="26096" x="10534650" y="3879850"/>
          <p14:tracePt t="26114" x="10515600" y="3879850"/>
          <p14:tracePt t="26129" x="10496550" y="3879850"/>
          <p14:tracePt t="26146" x="10477500" y="3879850"/>
          <p14:tracePt t="26163" x="10452100" y="3873500"/>
          <p14:tracePt t="26179" x="10433050" y="3867150"/>
          <p14:tracePt t="26196" x="10401300" y="3848100"/>
          <p14:tracePt t="26213" x="10363200" y="3829050"/>
          <p14:tracePt t="26230" x="10299700" y="3803650"/>
          <p14:tracePt t="26246" x="10172700" y="3759200"/>
          <p14:tracePt t="26263" x="10045700" y="3727450"/>
          <p14:tracePt t="26280" x="9925050" y="3708400"/>
          <p14:tracePt t="26296" x="9823450" y="3695700"/>
          <p14:tracePt t="26313" x="9766300" y="3683000"/>
          <p14:tracePt t="26330" x="9721850" y="3670300"/>
          <p14:tracePt t="26346" x="9702800" y="3657600"/>
          <p14:tracePt t="26363" x="9677400" y="3651250"/>
          <p14:tracePt t="26380" x="9652000" y="3644900"/>
          <p14:tracePt t="26396" x="9620250" y="3638550"/>
          <p14:tracePt t="26413" x="9613900" y="3638550"/>
          <p14:tracePt t="26430" x="9601200" y="3644900"/>
          <p14:tracePt t="26446" x="9601200" y="3657600"/>
          <p14:tracePt t="26463" x="9601200" y="3676650"/>
          <p14:tracePt t="26480" x="9594850" y="3702050"/>
          <p14:tracePt t="26496" x="9582150" y="3746500"/>
          <p14:tracePt t="26513" x="9569450" y="3841750"/>
          <p14:tracePt t="26530" x="9563100" y="3905250"/>
          <p14:tracePt t="26546" x="9556750" y="3962400"/>
          <p14:tracePt t="26563" x="9550400" y="4013200"/>
          <p14:tracePt t="26580" x="9550400" y="4064000"/>
          <p14:tracePt t="26596" x="9544050" y="4095750"/>
          <p14:tracePt t="26613" x="9544050" y="4121150"/>
          <p14:tracePt t="26617" x="9544050" y="4127500"/>
          <p14:tracePt t="26630" x="9544050" y="4140200"/>
          <p14:tracePt t="26648" x="9550400" y="4171950"/>
          <p14:tracePt t="26663" x="9556750" y="4191000"/>
          <p14:tracePt t="26680" x="9563100" y="4210050"/>
          <p14:tracePt t="26696" x="9569450" y="4235450"/>
          <p14:tracePt t="26713" x="9569450" y="4260850"/>
          <p14:tracePt t="26730" x="9575800" y="4279900"/>
          <p14:tracePt t="26746" x="9575800" y="4305300"/>
          <p14:tracePt t="26763" x="9588500" y="4324350"/>
          <p14:tracePt t="26780" x="9601200" y="4362450"/>
          <p14:tracePt t="26796" x="9613900" y="4394200"/>
          <p14:tracePt t="26813" x="9626600" y="4413250"/>
          <p14:tracePt t="26830" x="9639300" y="4432300"/>
          <p14:tracePt t="26846" x="9652000" y="4451350"/>
          <p14:tracePt t="26863" x="9658350" y="4464050"/>
          <p14:tracePt t="26880" x="9658350" y="4470400"/>
          <p14:tracePt t="26896" x="9664700" y="4470400"/>
          <p14:tracePt t="27372" x="9658350" y="4470400"/>
          <p14:tracePt t="27382" x="9652000" y="4470400"/>
          <p14:tracePt t="27396" x="9639300" y="4470400"/>
          <p14:tracePt t="27404" x="9626600" y="4464050"/>
          <p14:tracePt t="27413" x="9620250" y="4457700"/>
          <p14:tracePt t="27430" x="9588500" y="4445000"/>
          <p14:tracePt t="27446" x="9544050" y="4413250"/>
          <p14:tracePt t="27463" x="9467850" y="4324350"/>
          <p14:tracePt t="27479" x="9359900" y="4222750"/>
          <p14:tracePt t="27496" x="9251950" y="4121150"/>
          <p14:tracePt t="27513" x="9118600" y="4032250"/>
          <p14:tracePt t="27529" x="8870950" y="3937000"/>
          <p14:tracePt t="27546" x="8731250" y="3898900"/>
          <p14:tracePt t="27563" x="8604250" y="3867150"/>
          <p14:tracePt t="27579" x="8540750" y="3860800"/>
          <p14:tracePt t="27596" x="8521700" y="3860800"/>
          <p14:tracePt t="27613" x="8515350" y="3860800"/>
          <p14:tracePt t="27645" x="8509000" y="3860800"/>
          <p14:tracePt t="27658" x="8502650" y="3867150"/>
          <p14:tracePt t="27666" x="8502650" y="3873500"/>
          <p14:tracePt t="27679" x="8502650" y="3892550"/>
          <p14:tracePt t="27696" x="8489950" y="3924300"/>
          <p14:tracePt t="27713" x="8445500" y="4032250"/>
          <p14:tracePt t="27729" x="8420100" y="4102100"/>
          <p14:tracePt t="27746" x="8394700" y="4171950"/>
          <p14:tracePt t="27763" x="8382000" y="4222750"/>
          <p14:tracePt t="27779" x="8369300" y="4260850"/>
          <p14:tracePt t="27796" x="8362950" y="4286250"/>
          <p14:tracePt t="27813" x="8362950" y="4318000"/>
          <p14:tracePt t="27829" x="8356600" y="4349750"/>
          <p14:tracePt t="27846" x="8356600" y="4368800"/>
          <p14:tracePt t="27862" x="8356600" y="4394200"/>
          <p14:tracePt t="27879" x="8362950" y="4413250"/>
          <p14:tracePt t="27896" x="8362950" y="4438650"/>
          <p14:tracePt t="27913" x="8362950" y="4457700"/>
          <p14:tracePt t="27929" x="8369300" y="4476750"/>
          <p14:tracePt t="27946" x="8375650" y="4489450"/>
          <p14:tracePt t="27963" x="8382000" y="4489450"/>
          <p14:tracePt t="27979" x="8382000" y="4502150"/>
          <p14:tracePt t="27996" x="8382000" y="4508500"/>
          <p14:tracePt t="29006" x="8382000" y="4514850"/>
          <p14:tracePt t="29363" x="8382000" y="4521200"/>
          <p14:tracePt t="29514" x="8369300" y="4514850"/>
          <p14:tracePt t="29520" x="8343900" y="4502150"/>
          <p14:tracePt t="29529" x="8305800" y="4483100"/>
          <p14:tracePt t="29545" x="8216900" y="4432300"/>
          <p14:tracePt t="29562" x="8134350" y="4356100"/>
          <p14:tracePt t="29579" x="8032750" y="4254500"/>
          <p14:tracePt t="29595" x="7912100" y="4108450"/>
          <p14:tracePt t="29612" x="7804150" y="3917950"/>
          <p14:tracePt t="29629" x="7670800" y="3638550"/>
          <p14:tracePt t="29645" x="7632700" y="3536950"/>
          <p14:tracePt t="29662" x="7600950" y="3416300"/>
          <p14:tracePt t="29679" x="7575550" y="3314700"/>
          <p14:tracePt t="29695" x="7562850" y="3251200"/>
          <p14:tracePt t="29712" x="7556500" y="3213100"/>
          <p14:tracePt t="29729" x="7556500" y="3181350"/>
          <p14:tracePt t="29745" x="7556500" y="3162300"/>
          <p14:tracePt t="29762" x="7556500" y="3111500"/>
          <p14:tracePt t="29778" x="7556500" y="3060700"/>
          <p14:tracePt t="29796" x="7556500" y="3003550"/>
          <p14:tracePt t="29812" x="7556500" y="2940050"/>
          <p14:tracePt t="29829" x="7550150" y="2882900"/>
          <p14:tracePt t="29845" x="7550150" y="2844800"/>
          <p14:tracePt t="29862" x="7550150" y="2800350"/>
          <p14:tracePt t="29879" x="7550150" y="2755900"/>
          <p14:tracePt t="29895" x="7550150" y="2749550"/>
          <p14:tracePt t="30055" x="7550150" y="2755900"/>
          <p14:tracePt t="30067" x="7550150" y="2768600"/>
          <p14:tracePt t="30075" x="7556500" y="2768600"/>
          <p14:tracePt t="30083" x="7556500" y="2774950"/>
          <p14:tracePt t="30095" x="7562850" y="2781300"/>
          <p14:tracePt t="30112" x="7581900" y="2800350"/>
          <p14:tracePt t="30128" x="7600950" y="2825750"/>
          <p14:tracePt t="30132" x="7620000" y="2838450"/>
          <p14:tracePt t="30145" x="7639050" y="2851150"/>
          <p14:tracePt t="30162" x="7753350" y="2901950"/>
          <p14:tracePt t="30178" x="7854950" y="2933700"/>
          <p14:tracePt t="30195" x="7988300" y="2965450"/>
          <p14:tracePt t="30212" x="8115300" y="2990850"/>
          <p14:tracePt t="30228" x="8248650" y="2997200"/>
          <p14:tracePt t="30245" x="8375650" y="2971800"/>
          <p14:tracePt t="30262" x="8496300" y="2952750"/>
          <p14:tracePt t="30278" x="8655050" y="2908300"/>
          <p14:tracePt t="30295" x="8750300" y="2870200"/>
          <p14:tracePt t="30312" x="8820150" y="2838450"/>
          <p14:tracePt t="30328" x="8851900" y="2813050"/>
          <p14:tracePt t="30345" x="8870950" y="2781300"/>
          <p14:tracePt t="30361" x="8890000" y="2736850"/>
          <p14:tracePt t="30378" x="8909050" y="2692400"/>
          <p14:tracePt t="30395" x="8928100" y="2667000"/>
          <p14:tracePt t="30412" x="8940800" y="2622550"/>
          <p14:tracePt t="30429" x="8959850" y="2590800"/>
          <p14:tracePt t="30445" x="8959850" y="2584450"/>
          <p14:tracePt t="30462" x="8959850" y="2578100"/>
          <p14:tracePt t="30579" x="8959850" y="2584450"/>
          <p14:tracePt t="30586" x="8959850" y="2590800"/>
          <p14:tracePt t="30596" x="8959850" y="2597150"/>
          <p14:tracePt t="30612" x="8959850" y="2616200"/>
          <p14:tracePt t="30628" x="8972550" y="2628900"/>
          <p14:tracePt t="30632" x="8978900" y="2641600"/>
          <p14:tracePt t="30645" x="8991600" y="2647950"/>
          <p14:tracePt t="30662" x="9023350" y="2673350"/>
          <p14:tracePt t="30679" x="9118600" y="2705100"/>
          <p14:tracePt t="30695" x="9150350" y="2717800"/>
          <p14:tracePt t="30712" x="9283700" y="2711450"/>
          <p14:tracePt t="30728" x="9391650" y="2679700"/>
          <p14:tracePt t="30745" x="9493250" y="2647950"/>
          <p14:tracePt t="30762" x="9594850" y="2622550"/>
          <p14:tracePt t="30778" x="9690100" y="2571750"/>
          <p14:tracePt t="30795" x="9785350" y="2533650"/>
          <p14:tracePt t="30812" x="9880600" y="2495550"/>
          <p14:tracePt t="30828" x="9899650" y="2476500"/>
          <p14:tracePt t="30845" x="9925050" y="2451100"/>
          <p14:tracePt t="30862" x="9944100" y="2432050"/>
          <p14:tracePt t="30878" x="9956800" y="2406650"/>
          <p14:tracePt t="30895" x="9975850" y="2381250"/>
          <p14:tracePt t="30912" x="9988550" y="2362200"/>
          <p14:tracePt t="30928" x="9988550" y="2330450"/>
          <p14:tracePt t="30945" x="9988550" y="2311400"/>
          <p14:tracePt t="30962" x="9988550" y="2305050"/>
          <p14:tracePt t="31280" x="9988550" y="2311400"/>
          <p14:tracePt t="31288" x="9988550" y="2317750"/>
          <p14:tracePt t="31294" x="9988550" y="2324100"/>
          <p14:tracePt t="31311" x="9982200" y="2343150"/>
          <p14:tracePt t="31328" x="9982200" y="2374900"/>
          <p14:tracePt t="31345" x="9982200" y="2400300"/>
          <p14:tracePt t="31361" x="9988550" y="2438400"/>
          <p14:tracePt t="31378" x="10013950" y="2508250"/>
          <p14:tracePt t="31395" x="10026650" y="2533650"/>
          <p14:tracePt t="31411" x="10052050" y="2578100"/>
          <p14:tracePt t="31428" x="10090150" y="2641600"/>
          <p14:tracePt t="31444" x="10134600" y="2705100"/>
          <p14:tracePt t="31461" x="10185400" y="2743200"/>
          <p14:tracePt t="31479" x="10236200" y="2774950"/>
          <p14:tracePt t="31495" x="10280650" y="2806700"/>
          <p14:tracePt t="31511" x="10331450" y="2832100"/>
          <p14:tracePt t="31528" x="10388600" y="2857500"/>
          <p14:tracePt t="31545" x="10471150" y="2882900"/>
          <p14:tracePt t="31561" x="10528300" y="2889250"/>
          <p14:tracePt t="31578" x="10553700" y="2895600"/>
          <p14:tracePt t="31595" x="10560050" y="2895600"/>
          <p14:tracePt t="31669" x="10566400" y="2895600"/>
          <p14:tracePt t="31865" x="10560050" y="2908300"/>
          <p14:tracePt t="31873" x="10560050" y="2927350"/>
          <p14:tracePt t="31881" x="10560050" y="2933700"/>
          <p14:tracePt t="31895" x="10553700" y="2952750"/>
          <p14:tracePt t="31911" x="10528300" y="3009900"/>
          <p14:tracePt t="31928" x="10515600" y="3105150"/>
          <p14:tracePt t="31945" x="10502900" y="3225800"/>
          <p14:tracePt t="31961" x="10509250" y="3321050"/>
          <p14:tracePt t="31978" x="10534650" y="3435350"/>
          <p14:tracePt t="31995" x="10560050" y="3543300"/>
          <p14:tracePt t="32011" x="10579100" y="3625850"/>
          <p14:tracePt t="32028" x="10604500" y="3689350"/>
          <p14:tracePt t="32048" x="10648950" y="3765550"/>
          <p14:tracePt t="32061" x="10661650" y="3810000"/>
          <p14:tracePt t="32078" x="10687050" y="3841750"/>
          <p14:tracePt t="32094" x="10706100" y="3867150"/>
          <p14:tracePt t="32111" x="10712450" y="3879850"/>
          <p14:tracePt t="32128" x="10718800" y="3892550"/>
          <p14:tracePt t="32334" x="10718800" y="3898900"/>
          <p14:tracePt t="32340" x="10718800" y="3905250"/>
          <p14:tracePt t="32350" x="10712450" y="3905250"/>
          <p14:tracePt t="32361" x="10699750" y="3911600"/>
          <p14:tracePt t="32378" x="10687050" y="3930650"/>
          <p14:tracePt t="32395" x="10655300" y="3956050"/>
          <p14:tracePt t="32411" x="10629900" y="3981450"/>
          <p14:tracePt t="32428" x="10610850" y="4000500"/>
          <p14:tracePt t="32444" x="10585450" y="4025900"/>
          <p14:tracePt t="32461" x="10566400" y="4044950"/>
          <p14:tracePt t="32477" x="10541000" y="4070350"/>
          <p14:tracePt t="32494" x="10521950" y="4095750"/>
          <p14:tracePt t="32511" x="10502900" y="4127500"/>
          <p14:tracePt t="32528" x="10477500" y="4171950"/>
          <p14:tracePt t="32544" x="10439400" y="4241800"/>
          <p14:tracePt t="32561" x="10420350" y="4260850"/>
          <p14:tracePt t="32578" x="10414000" y="4286250"/>
          <p14:tracePt t="32594" x="10407650" y="4311650"/>
          <p14:tracePt t="32611" x="10401300" y="4343400"/>
          <p14:tracePt t="32628" x="10369550" y="4419600"/>
          <p14:tracePt t="32631" x="10356850" y="4464050"/>
          <p14:tracePt t="32645" x="10325100" y="4533900"/>
          <p14:tracePt t="32661" x="10299700" y="4572000"/>
          <p14:tracePt t="32678" x="10299700" y="4584700"/>
          <p14:tracePt t="32694" x="10287000" y="4603750"/>
          <p14:tracePt t="32728" x="10280650" y="4616450"/>
          <p14:tracePt t="32744" x="10280650" y="4622800"/>
          <p14:tracePt t="32948" x="10274300" y="4622800"/>
          <p14:tracePt t="32961" x="10267950" y="4622800"/>
          <p14:tracePt t="32968" x="10261600" y="4629150"/>
          <p14:tracePt t="32978" x="10248900" y="4629150"/>
          <p14:tracePt t="32995" x="10198100" y="4635500"/>
          <p14:tracePt t="33011" x="10090150" y="4648200"/>
          <p14:tracePt t="33028" x="9918700" y="4686300"/>
          <p14:tracePt t="33045" x="9728200" y="4718050"/>
          <p14:tracePt t="33061" x="9448800" y="4730750"/>
          <p14:tracePt t="33078" x="9321800" y="4730750"/>
          <p14:tracePt t="33094" x="9226550" y="4743450"/>
          <p14:tracePt t="33111" x="9156700" y="4762500"/>
          <p14:tracePt t="33128" x="9112250" y="4775200"/>
          <p14:tracePt t="33132" x="9093200" y="4775200"/>
          <p14:tracePt t="33144" x="9061450" y="4781550"/>
          <p14:tracePt t="33161" x="8985250" y="4806950"/>
          <p14:tracePt t="33177" x="8947150" y="4819650"/>
          <p14:tracePt t="33194" x="8940800" y="4826000"/>
          <p14:tracePt t="33238" x="8934450" y="4832350"/>
          <p14:tracePt t="33250" x="8928100" y="4838700"/>
          <p14:tracePt t="33261" x="8921750" y="4845050"/>
          <p14:tracePt t="33277" x="8915400" y="4851400"/>
          <p14:tracePt t="33716" x="8915400" y="4857750"/>
          <p14:tracePt t="33774" x="8915400" y="4864100"/>
          <p14:tracePt t="35399" x="8915400" y="4870450"/>
          <p14:tracePt t="35433" x="8915400" y="4876800"/>
          <p14:tracePt t="35460" x="8915400" y="4883150"/>
          <p14:tracePt t="35546" x="8915400" y="4889500"/>
          <p14:tracePt t="35569" x="8915400" y="4895850"/>
          <p14:tracePt t="35577" x="8909050" y="4902200"/>
          <p14:tracePt t="35597" x="8909050" y="4908550"/>
          <p14:tracePt t="35603" x="8909050" y="4914900"/>
          <p14:tracePt t="35623" x="8902700" y="4921250"/>
          <p14:tracePt t="35631" x="8902700" y="4927600"/>
          <p14:tracePt t="35643" x="8902700" y="4933950"/>
          <p14:tracePt t="35659" x="8896350" y="4933950"/>
          <p14:tracePt t="35676" x="8890000" y="4940300"/>
          <p14:tracePt t="35693" x="8883650" y="4946650"/>
          <p14:tracePt t="35710" x="8877300" y="4953000"/>
          <p14:tracePt t="35726" x="8864600" y="4965700"/>
          <p14:tracePt t="35743" x="8851900" y="4965700"/>
          <p14:tracePt t="35760" x="8851900" y="4978400"/>
          <p14:tracePt t="35776" x="8832850" y="4984750"/>
          <p14:tracePt t="35793" x="8826500" y="4984750"/>
          <p14:tracePt t="35809" x="8820150" y="4991100"/>
          <p14:tracePt t="35826" x="8801100" y="4997450"/>
          <p14:tracePt t="35843" x="8788400" y="5003800"/>
          <p14:tracePt t="35859" x="8763000" y="5016500"/>
          <p14:tracePt t="35876" x="8743950" y="5029200"/>
          <p14:tracePt t="35893" x="8718550" y="5054600"/>
          <p14:tracePt t="35909" x="8699500" y="5073650"/>
          <p14:tracePt t="35926" x="8674100" y="5086350"/>
          <p14:tracePt t="35943" x="8655050" y="5099050"/>
          <p14:tracePt t="35959" x="8629650" y="5118100"/>
          <p14:tracePt t="35976" x="8597900" y="5143500"/>
          <p14:tracePt t="35993" x="8578850" y="5156200"/>
          <p14:tracePt t="36009" x="8553450" y="5156200"/>
          <p14:tracePt t="36026" x="8534400" y="5156200"/>
          <p14:tracePt t="36043" x="8515350" y="5162550"/>
          <p14:tracePt t="36059" x="8489950" y="5162550"/>
          <p14:tracePt t="36076" x="8458200" y="5168900"/>
          <p14:tracePt t="36093" x="8445500" y="5168900"/>
          <p14:tracePt t="38285" x="8451850" y="5168900"/>
          <p14:tracePt t="46205" x="8445500" y="5168900"/>
          <p14:tracePt t="46215" x="8439150" y="51689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9|2.1|2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5.9|7|8.5|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0.4|1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0.3|4.7|10.9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4|9.8|13.1|5.4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84</Words>
  <Application>Microsoft Office PowerPoint</Application>
  <PresentationFormat>Širokozaslonsko</PresentationFormat>
  <Paragraphs>21</Paragraphs>
  <Slides>7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Officeova tema</vt:lpstr>
      <vt:lpstr>ERIC CARLE: THE VERY HUNGRY CATERPILLAR</vt:lpstr>
      <vt:lpstr>SLOVARČEK </vt:lpstr>
      <vt:lpstr>OGLED ZGODBICE</vt:lpstr>
      <vt:lpstr>PONOVIMO</vt:lpstr>
      <vt:lpstr>PONOVIMO</vt:lpstr>
      <vt:lpstr>OD JAJČECA DO METULJA</vt:lpstr>
      <vt:lpstr>IZDELAJMO GOSENICO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VERY HUNGRY CATERPILLAR</dc:title>
  <dc:creator>Anja Smolej</dc:creator>
  <cp:lastModifiedBy>Petra Jenko</cp:lastModifiedBy>
  <cp:revision>18</cp:revision>
  <dcterms:created xsi:type="dcterms:W3CDTF">2020-05-05T20:43:11Z</dcterms:created>
  <dcterms:modified xsi:type="dcterms:W3CDTF">2020-05-08T07:36:30Z</dcterms:modified>
</cp:coreProperties>
</file>