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582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996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44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127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33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207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93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75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984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410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355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2FDAF-1CA9-42FD-8CA1-359314F44BA6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F78D-EE39-4B60-B2F7-6D4CF830A4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518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         Voščilnica ali čestitka?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20390" y="4580264"/>
            <a:ext cx="8321061" cy="1339388"/>
          </a:xfrm>
        </p:spPr>
        <p:txBody>
          <a:bodyPr/>
          <a:lstStyle/>
          <a:p>
            <a:r>
              <a:rPr lang="sl-SI" dirty="0" smtClean="0"/>
              <a:t>Kako ju razlikujemo?</a:t>
            </a:r>
            <a:endParaRPr lang="sl-SI" dirty="0"/>
          </a:p>
        </p:txBody>
      </p:sp>
      <p:pic>
        <p:nvPicPr>
          <p:cNvPr id="1028" name="Picture 4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8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54"/>
    </mc:Choice>
    <mc:Fallback>
      <p:transition spd="slow" advTm="13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            RAZLIKUJEMO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839789" y="2125724"/>
            <a:ext cx="3014762" cy="342542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voščilnica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Ko nekomu izrazimo dobre želje, </a:t>
            </a:r>
            <a:r>
              <a:rPr lang="sl-SI" dirty="0" err="1" smtClean="0"/>
              <a:t>npr</a:t>
            </a:r>
            <a:r>
              <a:rPr lang="sl-SI" dirty="0" smtClean="0"/>
              <a:t>:</a:t>
            </a:r>
          </a:p>
          <a:p>
            <a:endParaRPr lang="sl-SI" dirty="0" smtClean="0"/>
          </a:p>
          <a:p>
            <a:r>
              <a:rPr lang="sl-SI" dirty="0"/>
              <a:t>r</a:t>
            </a:r>
            <a:r>
              <a:rPr lang="sl-SI" dirty="0" smtClean="0"/>
              <a:t>ojstni dan</a:t>
            </a:r>
          </a:p>
          <a:p>
            <a:r>
              <a:rPr lang="sl-SI" dirty="0"/>
              <a:t>n</a:t>
            </a:r>
            <a:r>
              <a:rPr lang="sl-SI" dirty="0" smtClean="0"/>
              <a:t>ovo leto</a:t>
            </a:r>
          </a:p>
          <a:p>
            <a:r>
              <a:rPr lang="sl-SI" dirty="0"/>
              <a:t>b</a:t>
            </a:r>
            <a:r>
              <a:rPr lang="sl-SI" dirty="0" smtClean="0"/>
              <a:t>ožič</a:t>
            </a:r>
          </a:p>
          <a:p>
            <a:r>
              <a:rPr lang="sl-SI" dirty="0"/>
              <a:t>v</a:t>
            </a:r>
            <a:r>
              <a:rPr lang="sl-SI" dirty="0" smtClean="0"/>
              <a:t>eliko noč</a:t>
            </a:r>
            <a:endParaRPr lang="sl-SI" dirty="0"/>
          </a:p>
          <a:p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čestitka</a:t>
            </a:r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Čestitamo osebi za nek uspeh, </a:t>
            </a:r>
            <a:r>
              <a:rPr lang="sl-SI" dirty="0" err="1" smtClean="0"/>
              <a:t>npr</a:t>
            </a:r>
            <a:r>
              <a:rPr lang="sl-SI" dirty="0" smtClean="0"/>
              <a:t>:</a:t>
            </a:r>
          </a:p>
          <a:p>
            <a:endParaRPr lang="sl-SI" dirty="0"/>
          </a:p>
          <a:p>
            <a:r>
              <a:rPr lang="sl-SI" dirty="0"/>
              <a:t>u</a:t>
            </a:r>
            <a:r>
              <a:rPr lang="sl-SI" dirty="0" smtClean="0"/>
              <a:t>speh na tekmovanju</a:t>
            </a:r>
          </a:p>
          <a:p>
            <a:r>
              <a:rPr lang="sl-SI" dirty="0"/>
              <a:t>z</a:t>
            </a:r>
            <a:r>
              <a:rPr lang="sl-SI" dirty="0" smtClean="0"/>
              <a:t>a diplomo</a:t>
            </a:r>
          </a:p>
          <a:p>
            <a:r>
              <a:rPr lang="sl-SI" dirty="0"/>
              <a:t>r</a:t>
            </a:r>
            <a:r>
              <a:rPr lang="sl-SI" dirty="0" smtClean="0"/>
              <a:t>ojstvo</a:t>
            </a:r>
          </a:p>
          <a:p>
            <a:r>
              <a:rPr lang="sl-SI" dirty="0"/>
              <a:t>p</a:t>
            </a:r>
            <a:r>
              <a:rPr lang="sl-SI" dirty="0" smtClean="0"/>
              <a:t>oroko</a:t>
            </a:r>
          </a:p>
          <a:p>
            <a:r>
              <a:rPr lang="sl-SI" dirty="0"/>
              <a:t>o</a:t>
            </a:r>
            <a:r>
              <a:rPr lang="sl-SI" dirty="0" smtClean="0"/>
              <a:t>dličen uspeh v šoli,…</a:t>
            </a:r>
            <a:endParaRPr lang="sl-SI" dirty="0"/>
          </a:p>
        </p:txBody>
      </p:sp>
      <p:pic>
        <p:nvPicPr>
          <p:cNvPr id="2050" name="Picture 2" descr="pointing 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5866">
            <a:off x="448306" y="277485"/>
            <a:ext cx="2215836" cy="22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ointing 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865">
            <a:off x="8768158" y="458707"/>
            <a:ext cx="2215836" cy="22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Zvo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51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50"/>
    </mc:Choice>
    <mc:Fallback>
      <p:transition spd="slow" advTm="40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Preberi besedili in ugotovi, katero je voščilnica in katero čestitka.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1761079"/>
            <a:ext cx="4195382" cy="4330718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30075" y="1761079"/>
            <a:ext cx="4225313" cy="4410634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 rot="18901094">
            <a:off x="-123346" y="3394994"/>
            <a:ext cx="6011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ČESTITKA</a:t>
            </a:r>
            <a:endParaRPr lang="sl-SI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 rot="2769898">
            <a:off x="6137770" y="3276767"/>
            <a:ext cx="620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VOŠČILNICA</a:t>
            </a:r>
            <a:endParaRPr lang="sl-SI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8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Preberi čestitko in ustno odgovori na vprašanja.</a:t>
            </a:r>
            <a:endParaRPr lang="sl-SI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7890" y="1825625"/>
            <a:ext cx="3802220" cy="4351338"/>
          </a:xfrm>
          <a:prstGeom prst="rect">
            <a:avLst/>
          </a:prstGeom>
        </p:spPr>
      </p:pic>
      <p:sp>
        <p:nvSpPr>
          <p:cNvPr id="10" name="Označba mesta vsebine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Ob katerem dogodku je Anja prejela čestitko?</a:t>
            </a:r>
          </a:p>
          <a:p>
            <a:r>
              <a:rPr lang="sl-SI" dirty="0" smtClean="0"/>
              <a:t>Kdo ji je poslal čestitko?</a:t>
            </a:r>
          </a:p>
          <a:p>
            <a:r>
              <a:rPr lang="sl-SI" dirty="0" smtClean="0"/>
              <a:t>Kje in kdaj je bila čestitka napisana?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21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Preberi voščilnico in ustno odgovori na vprašanja.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4977" y="1825625"/>
            <a:ext cx="4028045" cy="4351338"/>
          </a:xfrm>
          <a:prstGeom prst="rect">
            <a:avLst/>
          </a:prstGeom>
        </p:spPr>
      </p:pic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Ob katerem dogodku je Anja prejela voščilo? </a:t>
            </a:r>
          </a:p>
          <a:p>
            <a:r>
              <a:rPr lang="sl-SI" dirty="0" smtClean="0"/>
              <a:t>Kaj pomeni osebni praznik?</a:t>
            </a:r>
          </a:p>
          <a:p>
            <a:r>
              <a:rPr lang="sl-SI" dirty="0" smtClean="0"/>
              <a:t>Kdo ji vošči?</a:t>
            </a:r>
          </a:p>
          <a:p>
            <a:r>
              <a:rPr lang="sl-SI" dirty="0" smtClean="0"/>
              <a:t>Kje in kdaj je bilo voščilo napisano?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7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Katere čestitke so bile izrečene v knjižnem jeziku?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74052" y="1848316"/>
            <a:ext cx="6720673" cy="4831513"/>
          </a:xfrm>
          <a:prstGeom prst="rect">
            <a:avLst/>
          </a:prstGeom>
        </p:spPr>
      </p:pic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9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Preveri rešitve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627" y="1825625"/>
            <a:ext cx="6052746" cy="4351338"/>
          </a:xfrm>
          <a:prstGeom prst="rect">
            <a:avLst/>
          </a:prstGeom>
        </p:spPr>
      </p:pic>
      <p:sp>
        <p:nvSpPr>
          <p:cNvPr id="5" name="Pomnoži 4"/>
          <p:cNvSpPr/>
          <p:nvPr/>
        </p:nvSpPr>
        <p:spPr>
          <a:xfrm>
            <a:off x="3205424" y="2280975"/>
            <a:ext cx="1065125" cy="9043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množi 5"/>
          <p:cNvSpPr/>
          <p:nvPr/>
        </p:nvSpPr>
        <p:spPr>
          <a:xfrm>
            <a:off x="6096000" y="3799951"/>
            <a:ext cx="1065125" cy="9043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množi 6"/>
          <p:cNvSpPr/>
          <p:nvPr/>
        </p:nvSpPr>
        <p:spPr>
          <a:xfrm>
            <a:off x="7939873" y="3549118"/>
            <a:ext cx="1065125" cy="9043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8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Sedaj pa reši še naloge v DZ 54, 55</a:t>
            </a:r>
            <a:endParaRPr lang="sl-SI" dirty="0"/>
          </a:p>
        </p:txBody>
      </p:sp>
      <p:pic>
        <p:nvPicPr>
          <p:cNvPr id="3074" name="Picture 2" descr="Bitmoji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43" y="2024743"/>
            <a:ext cx="4808969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4|4.2|6.4|0.5|6.7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146</Words>
  <Application>Microsoft Office PowerPoint</Application>
  <PresentationFormat>Širokozaslonsko</PresentationFormat>
  <Paragraphs>33</Paragraphs>
  <Slides>8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         Voščilnica ali čestitka?</vt:lpstr>
      <vt:lpstr>                            RAZLIKUJEMO</vt:lpstr>
      <vt:lpstr>Preberi besedili in ugotovi, katero je voščilnica in katero čestitka.</vt:lpstr>
      <vt:lpstr>Preberi čestitko in ustno odgovori na vprašanja.</vt:lpstr>
      <vt:lpstr>Preberi voščilnico in ustno odgovori na vprašanja.</vt:lpstr>
      <vt:lpstr>Katere čestitke so bile izrečene v knjižnem jeziku? </vt:lpstr>
      <vt:lpstr>Preveri rešitve</vt:lpstr>
      <vt:lpstr>Sedaj pa reši še naloge v DZ 54, 55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Voščilnica ali čestitka?</dc:title>
  <dc:creator>Učitelj</dc:creator>
  <cp:lastModifiedBy>Učitelj</cp:lastModifiedBy>
  <cp:revision>14</cp:revision>
  <dcterms:created xsi:type="dcterms:W3CDTF">2020-05-08T10:41:40Z</dcterms:created>
  <dcterms:modified xsi:type="dcterms:W3CDTF">2020-05-08T13:16:51Z</dcterms:modified>
</cp:coreProperties>
</file>