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ja Smolej" initials="AS" lastIdx="2" clrIdx="0">
    <p:extLst>
      <p:ext uri="{19B8F6BF-5375-455C-9EA6-DF929625EA0E}">
        <p15:presenceInfo xmlns:p15="http://schemas.microsoft.com/office/powerpoint/2012/main" userId="Anja Smolej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0CDD-DFA1-4AEC-91F3-D2137834832C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081-404A-401D-A08E-8A637938671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9419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0CDD-DFA1-4AEC-91F3-D2137834832C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081-404A-401D-A08E-8A637938671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1240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0CDD-DFA1-4AEC-91F3-D2137834832C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081-404A-401D-A08E-8A637938671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092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0CDD-DFA1-4AEC-91F3-D2137834832C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081-404A-401D-A08E-8A637938671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645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0CDD-DFA1-4AEC-91F3-D2137834832C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081-404A-401D-A08E-8A637938671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325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0CDD-DFA1-4AEC-91F3-D2137834832C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081-404A-401D-A08E-8A637938671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360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0CDD-DFA1-4AEC-91F3-D2137834832C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081-404A-401D-A08E-8A637938671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1998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0CDD-DFA1-4AEC-91F3-D2137834832C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081-404A-401D-A08E-8A637938671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9373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0CDD-DFA1-4AEC-91F3-D2137834832C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081-404A-401D-A08E-8A637938671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0994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0CDD-DFA1-4AEC-91F3-D2137834832C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081-404A-401D-A08E-8A637938671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7264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0CDD-DFA1-4AEC-91F3-D2137834832C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081-404A-401D-A08E-8A637938671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3131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30CDD-DFA1-4AEC-91F3-D2137834832C}" type="datetimeFigureOut">
              <a:rPr lang="sl-SI" smtClean="0"/>
              <a:t>15. 03. 2020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59081-404A-401D-A08E-8A637938671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803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1.jpeg"/><Relationship Id="rId4" Type="http://schemas.openxmlformats.org/officeDocument/2006/relationships/image" Target="../media/image3.png"/><Relationship Id="rId9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1.jpe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microsoft.com/office/2007/relationships/media" Target="../media/media3.m4a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.xml"/><Relationship Id="rId10" Type="http://schemas.openxmlformats.org/officeDocument/2006/relationships/audio" Target="../media/audio2.wav"/><Relationship Id="rId4" Type="http://schemas.openxmlformats.org/officeDocument/2006/relationships/audio" Target="../media/media3.m4a"/><Relationship Id="rId9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image" Target="../media/image3.png"/><Relationship Id="rId9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image" Target="../media/image3.png"/><Relationship Id="rId9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1.jpeg"/><Relationship Id="rId4" Type="http://schemas.openxmlformats.org/officeDocument/2006/relationships/image" Target="../media/image3.png"/><Relationship Id="rId9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3.wav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1.jpeg"/><Relationship Id="rId4" Type="http://schemas.openxmlformats.org/officeDocument/2006/relationships/image" Target="../media/image3.png"/><Relationship Id="rId9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KVIZ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Where is the ball? </a:t>
            </a:r>
            <a:endParaRPr lang="sl-SI" dirty="0"/>
          </a:p>
        </p:txBody>
      </p:sp>
      <p:pic>
        <p:nvPicPr>
          <p:cNvPr id="4" name="Picture 2" descr="Child thinking clipart think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39" y="969555"/>
            <a:ext cx="2583333" cy="258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20173" t="16192" r="66749" b="54935"/>
          <a:stretch/>
        </p:blipFill>
        <p:spPr>
          <a:xfrm>
            <a:off x="5486400" y="269014"/>
            <a:ext cx="1942012" cy="24116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l="65990" t="16192" r="18538" b="54935"/>
          <a:stretch/>
        </p:blipFill>
        <p:spPr>
          <a:xfrm>
            <a:off x="7428412" y="4069392"/>
            <a:ext cx="2264229" cy="237681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/>
          <a:srcRect l="33323" t="16192" r="51790" b="54935"/>
          <a:stretch/>
        </p:blipFill>
        <p:spPr>
          <a:xfrm>
            <a:off x="2526322" y="3427459"/>
            <a:ext cx="2078937" cy="226794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/>
          <a:srcRect l="3932" t="16192" r="79469" b="54935"/>
          <a:stretch/>
        </p:blipFill>
        <p:spPr>
          <a:xfrm>
            <a:off x="835187" y="890951"/>
            <a:ext cx="2145210" cy="209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2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Where</a:t>
            </a:r>
            <a:r>
              <a:rPr lang="sl-SI" dirty="0"/>
              <a:t> is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ball</a:t>
            </a:r>
            <a:r>
              <a:rPr lang="sl-SI" dirty="0"/>
              <a:t>?</a:t>
            </a:r>
          </a:p>
        </p:txBody>
      </p:sp>
      <p:pic>
        <p:nvPicPr>
          <p:cNvPr id="9" name="under the box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0120" y="1690688"/>
            <a:ext cx="699952" cy="699951"/>
          </a:xfrm>
        </p:spPr>
      </p:pic>
      <p:pic>
        <p:nvPicPr>
          <p:cNvPr id="4" name="Picture 2" descr="Child thinking clipart think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73" y="174171"/>
            <a:ext cx="2583333" cy="258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6"/>
          <a:srcRect l="3932" t="60766" r="51108" b="5049"/>
          <a:stretch/>
        </p:blipFill>
        <p:spPr>
          <a:xfrm>
            <a:off x="3605349" y="3078023"/>
            <a:ext cx="5738949" cy="2454506"/>
          </a:xfrm>
          <a:prstGeom prst="rect">
            <a:avLst/>
          </a:prstGeom>
        </p:spPr>
      </p:pic>
      <p:sp>
        <p:nvSpPr>
          <p:cNvPr id="6" name="Pravokotnik 5">
            <a:hlinkClick r:id="" action="ppaction://noaction">
              <a:snd r:embed="rId7" name="applause.wav"/>
            </a:hlinkClick>
          </p:cNvPr>
          <p:cNvSpPr/>
          <p:nvPr/>
        </p:nvSpPr>
        <p:spPr>
          <a:xfrm>
            <a:off x="4362995" y="5532529"/>
            <a:ext cx="644434" cy="644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u="sng" dirty="0" smtClean="0">
                <a:solidFill>
                  <a:schemeClr val="tx1"/>
                </a:solidFill>
                <a:hlinkClick r:id="" action="ppaction://noaction">
                  <a:snd r:embed="rId8" name="chimes.wav"/>
                </a:hlinkClick>
              </a:rPr>
              <a:t>A</a:t>
            </a:r>
            <a:endParaRPr lang="sl-SI" u="sng" dirty="0">
              <a:solidFill>
                <a:schemeClr val="tx1"/>
              </a:solidFill>
            </a:endParaRPr>
          </a:p>
        </p:txBody>
      </p:sp>
      <p:sp>
        <p:nvSpPr>
          <p:cNvPr id="7" name="Pravokotnik 6">
            <a:hlinkClick r:id="" action="ppaction://noaction">
              <a:snd r:embed="rId7" name="applause.wav"/>
            </a:hlinkClick>
          </p:cNvPr>
          <p:cNvSpPr/>
          <p:nvPr/>
        </p:nvSpPr>
        <p:spPr>
          <a:xfrm>
            <a:off x="6282146" y="5532529"/>
            <a:ext cx="644434" cy="644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u="sng" dirty="0" smtClean="0">
                <a:solidFill>
                  <a:schemeClr val="tx1"/>
                </a:solidFill>
                <a:hlinkClick r:id="" action="ppaction://noaction">
                  <a:snd r:embed="rId9" name="explode.wav"/>
                </a:hlinkClick>
              </a:rPr>
              <a:t>B</a:t>
            </a:r>
            <a:endParaRPr lang="sl-SI" u="sng" dirty="0">
              <a:solidFill>
                <a:schemeClr val="tx1"/>
              </a:solidFill>
            </a:endParaRPr>
          </a:p>
        </p:txBody>
      </p:sp>
      <p:sp>
        <p:nvSpPr>
          <p:cNvPr id="8" name="Pravokotnik 7">
            <a:hlinkClick r:id="" action="ppaction://noaction">
              <a:snd r:embed="rId7" name="applause.wav"/>
            </a:hlinkClick>
          </p:cNvPr>
          <p:cNvSpPr/>
          <p:nvPr/>
        </p:nvSpPr>
        <p:spPr>
          <a:xfrm>
            <a:off x="8286750" y="5532529"/>
            <a:ext cx="644434" cy="644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u="sng" dirty="0">
                <a:solidFill>
                  <a:schemeClr val="tx1"/>
                </a:solidFill>
                <a:hlinkClick r:id="" action="ppaction://noaction">
                  <a:snd r:embed="rId9" name="explode.wav"/>
                </a:hlinkClick>
              </a:rPr>
              <a:t>C</a:t>
            </a:r>
            <a:endParaRPr lang="sl-SI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31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 sz="6000" dirty="0"/>
          </a:p>
          <a:p>
            <a:pPr marL="0" indent="0">
              <a:buNone/>
            </a:pPr>
            <a:r>
              <a:rPr lang="sl-SI" sz="6000" dirty="0" smtClean="0"/>
              <a:t>                  GREAT JOB!! </a:t>
            </a:r>
            <a:r>
              <a:rPr lang="sl-SI" sz="6000" dirty="0" smtClean="0">
                <a:sym typeface="Wingdings" panose="05000000000000000000" pitchFamily="2" charset="2"/>
              </a:rPr>
              <a:t></a:t>
            </a:r>
            <a:endParaRPr lang="sl-SI" sz="6000" dirty="0"/>
          </a:p>
        </p:txBody>
      </p:sp>
    </p:spTree>
    <p:extLst>
      <p:ext uri="{BB962C8B-B14F-4D97-AF65-F5344CB8AC3E}">
        <p14:creationId xmlns:p14="http://schemas.microsoft.com/office/powerpoint/2010/main" val="316671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Where is the ball?</a:t>
            </a:r>
            <a:endParaRPr lang="sl-SI" dirty="0"/>
          </a:p>
        </p:txBody>
      </p:sp>
      <p:pic>
        <p:nvPicPr>
          <p:cNvPr id="1026" name="Picture 2" descr="Child thinking clipart think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955" y="296092"/>
            <a:ext cx="2583333" cy="258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y the bo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0440" y="1759721"/>
            <a:ext cx="1035730" cy="1035730"/>
          </a:xfrm>
          <a:prstGeom prst="rect">
            <a:avLst/>
          </a:prstGeom>
        </p:spPr>
      </p:pic>
      <p:sp>
        <p:nvSpPr>
          <p:cNvPr id="7" name="Pravokotnik 6">
            <a:hlinkClick r:id="" action="ppaction://noaction">
              <a:snd r:embed="rId6" name="applause.wav"/>
            </a:hlinkClick>
          </p:cNvPr>
          <p:cNvSpPr/>
          <p:nvPr/>
        </p:nvSpPr>
        <p:spPr>
          <a:xfrm>
            <a:off x="4911635" y="5651863"/>
            <a:ext cx="644434" cy="644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u="sng" dirty="0" smtClean="0">
                <a:solidFill>
                  <a:schemeClr val="tx1"/>
                </a:solidFill>
                <a:hlinkClick r:id="" action="ppaction://noaction">
                  <a:snd r:embed="rId7" name="chimes.wav"/>
                </a:hlinkClick>
              </a:rPr>
              <a:t>A</a:t>
            </a:r>
            <a:endParaRPr lang="sl-SI" u="sng" dirty="0">
              <a:solidFill>
                <a:schemeClr val="tx1"/>
              </a:solidFill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7200824" y="5651863"/>
            <a:ext cx="644434" cy="644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hlinkClick r:id="" action="ppaction://noaction">
                  <a:snd r:embed="rId8" name="explode.wav"/>
                </a:hlinkClick>
              </a:rPr>
              <a:t>B</a:t>
            </a:r>
            <a:endParaRPr lang="sl-SI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9"/>
          <a:srcRect l="5017" t="33323" r="51418" b="35029"/>
          <a:stretch/>
        </p:blipFill>
        <p:spPr>
          <a:xfrm>
            <a:off x="3362811" y="3028133"/>
            <a:ext cx="6255467" cy="255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Where is the ball?</a:t>
            </a:r>
            <a:endParaRPr lang="sl-SI" dirty="0"/>
          </a:p>
        </p:txBody>
      </p:sp>
      <p:pic>
        <p:nvPicPr>
          <p:cNvPr id="8" name="In the box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757613"/>
            <a:ext cx="487363" cy="487362"/>
          </a:xfr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7"/>
          <a:srcRect l="50936" t="33323" r="5714" b="35029"/>
          <a:stretch/>
        </p:blipFill>
        <p:spPr>
          <a:xfrm>
            <a:off x="3185769" y="3095354"/>
            <a:ext cx="6149799" cy="2525485"/>
          </a:xfrm>
          <a:prstGeom prst="rect">
            <a:avLst/>
          </a:prstGeom>
        </p:spPr>
      </p:pic>
      <p:sp>
        <p:nvSpPr>
          <p:cNvPr id="5" name="Pravokotnik 4">
            <a:hlinkClick r:id="" action="ppaction://noaction">
              <a:snd r:embed="rId8" name="applause.wav"/>
            </a:hlinkClick>
          </p:cNvPr>
          <p:cNvSpPr/>
          <p:nvPr/>
        </p:nvSpPr>
        <p:spPr>
          <a:xfrm>
            <a:off x="4545875" y="5532529"/>
            <a:ext cx="644434" cy="644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u="sng" dirty="0" smtClean="0">
                <a:solidFill>
                  <a:schemeClr val="tx1"/>
                </a:solidFill>
                <a:hlinkClick r:id="" action="ppaction://noaction">
                  <a:snd r:embed="rId9" name="explode.wav"/>
                </a:hlinkClick>
              </a:rPr>
              <a:t>A</a:t>
            </a:r>
            <a:endParaRPr lang="sl-SI" u="sng" dirty="0">
              <a:solidFill>
                <a:schemeClr val="tx1"/>
              </a:solidFill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7070195" y="5532529"/>
            <a:ext cx="644434" cy="644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hlinkClick r:id="" action="ppaction://noaction">
                  <a:snd r:embed="rId10" name="chimes.wav"/>
                </a:hlinkClick>
              </a:rPr>
              <a:t>B</a:t>
            </a:r>
            <a:endParaRPr lang="sl-SI" dirty="0"/>
          </a:p>
        </p:txBody>
      </p:sp>
      <p:pic>
        <p:nvPicPr>
          <p:cNvPr id="7" name="Picture 2" descr="Child thinking clipart thinki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296" y="278675"/>
            <a:ext cx="2583333" cy="258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n the box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6671" y="1777138"/>
            <a:ext cx="830908" cy="83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5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0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Where is the ball?</a:t>
            </a:r>
            <a:endParaRPr lang="sl-SI" dirty="0"/>
          </a:p>
        </p:txBody>
      </p:sp>
      <p:pic>
        <p:nvPicPr>
          <p:cNvPr id="7" name="under the box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6332" y="1571896"/>
            <a:ext cx="487363" cy="487362"/>
          </a:xfrm>
        </p:spPr>
      </p:pic>
      <p:pic>
        <p:nvPicPr>
          <p:cNvPr id="4" name="Picture 2" descr="Child thinking clipart think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081" y="278674"/>
            <a:ext cx="2583333" cy="258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6"/>
          <a:srcRect l="7145" t="33817" r="53342" b="37332"/>
          <a:stretch/>
        </p:blipFill>
        <p:spPr>
          <a:xfrm>
            <a:off x="3378924" y="3309257"/>
            <a:ext cx="6233819" cy="2560320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7079309" y="5532529"/>
            <a:ext cx="644434" cy="644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hlinkClick r:id="" action="ppaction://noaction">
                  <a:snd r:embed="rId7" name="chimes.wav"/>
                </a:hlinkClick>
              </a:rPr>
              <a:t>B</a:t>
            </a:r>
            <a:endParaRPr lang="sl-SI" dirty="0"/>
          </a:p>
        </p:txBody>
      </p:sp>
      <p:sp>
        <p:nvSpPr>
          <p:cNvPr id="9" name="Pravokotnik 8">
            <a:hlinkClick r:id="" action="ppaction://noaction">
              <a:snd r:embed="rId8" name="applause.wav"/>
            </a:hlinkClick>
          </p:cNvPr>
          <p:cNvSpPr/>
          <p:nvPr/>
        </p:nvSpPr>
        <p:spPr>
          <a:xfrm>
            <a:off x="4545875" y="5532529"/>
            <a:ext cx="644434" cy="644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u="sng" dirty="0" smtClean="0">
                <a:solidFill>
                  <a:schemeClr val="tx1"/>
                </a:solidFill>
                <a:hlinkClick r:id="" action="ppaction://noaction">
                  <a:snd r:embed="rId9" name="explode.wav"/>
                </a:hlinkClick>
              </a:rPr>
              <a:t>A</a:t>
            </a:r>
            <a:endParaRPr lang="sl-SI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1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Where is the ball?</a:t>
            </a:r>
            <a:endParaRPr lang="sl-SI" dirty="0"/>
          </a:p>
        </p:txBody>
      </p:sp>
      <p:pic>
        <p:nvPicPr>
          <p:cNvPr id="6" name="In the box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5155" y="1738290"/>
            <a:ext cx="487363" cy="487362"/>
          </a:xfr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5"/>
          <a:srcRect l="47573" t="33817" r="12771" b="37332"/>
          <a:stretch/>
        </p:blipFill>
        <p:spPr>
          <a:xfrm>
            <a:off x="2672724" y="2951570"/>
            <a:ext cx="6567878" cy="2687774"/>
          </a:xfrm>
          <a:prstGeom prst="rect">
            <a:avLst/>
          </a:prstGeom>
        </p:spPr>
      </p:pic>
      <p:pic>
        <p:nvPicPr>
          <p:cNvPr id="5" name="Picture 2" descr="Child thinking clipart think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73" y="174171"/>
            <a:ext cx="2583333" cy="258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otnik 6">
            <a:hlinkClick r:id="" action="ppaction://noaction">
              <a:snd r:embed="rId7" name="applause.wav"/>
            </a:hlinkClick>
          </p:cNvPr>
          <p:cNvSpPr/>
          <p:nvPr/>
        </p:nvSpPr>
        <p:spPr>
          <a:xfrm>
            <a:off x="4545875" y="5532529"/>
            <a:ext cx="644434" cy="644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u="sng" dirty="0" smtClean="0">
                <a:solidFill>
                  <a:schemeClr val="tx1"/>
                </a:solidFill>
                <a:hlinkClick r:id="" action="ppaction://noaction">
                  <a:snd r:embed="rId8" name="explode.wav"/>
                </a:hlinkClick>
              </a:rPr>
              <a:t>A</a:t>
            </a:r>
            <a:endParaRPr lang="sl-SI" u="sng" dirty="0">
              <a:solidFill>
                <a:schemeClr val="tx1"/>
              </a:solidFill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7610127" y="5526407"/>
            <a:ext cx="644434" cy="644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hlinkClick r:id="" action="ppaction://noaction">
                  <a:snd r:embed="rId9" name="chimes.wav"/>
                </a:hlinkClick>
              </a:rPr>
              <a:t>B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6209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Where</a:t>
            </a:r>
            <a:r>
              <a:rPr lang="sl-SI" dirty="0"/>
              <a:t> is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ball</a:t>
            </a:r>
            <a:r>
              <a:rPr lang="sl-SI" dirty="0"/>
              <a:t>?</a:t>
            </a:r>
          </a:p>
        </p:txBody>
      </p:sp>
      <p:pic>
        <p:nvPicPr>
          <p:cNvPr id="9" name="under the box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1395981"/>
            <a:ext cx="729343" cy="729342"/>
          </a:xfrm>
        </p:spPr>
      </p:pic>
      <p:pic>
        <p:nvPicPr>
          <p:cNvPr id="4" name="Picture 2" descr="Child thinking clipart think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73" y="174171"/>
            <a:ext cx="2583333" cy="258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6"/>
          <a:srcRect l="7145" t="33817" r="53342" b="37332"/>
          <a:stretch/>
        </p:blipFill>
        <p:spPr>
          <a:xfrm>
            <a:off x="3378924" y="3309257"/>
            <a:ext cx="6233819" cy="2560320"/>
          </a:xfrm>
          <a:prstGeom prst="rect">
            <a:avLst/>
          </a:prstGeom>
        </p:spPr>
      </p:pic>
      <p:sp>
        <p:nvSpPr>
          <p:cNvPr id="7" name="Pravokotnik 6">
            <a:hlinkClick r:id="" action="ppaction://noaction">
              <a:snd r:embed="rId7" name="applause.wav"/>
            </a:hlinkClick>
          </p:cNvPr>
          <p:cNvSpPr/>
          <p:nvPr/>
        </p:nvSpPr>
        <p:spPr>
          <a:xfrm>
            <a:off x="4911635" y="5651863"/>
            <a:ext cx="644434" cy="644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u="sng" dirty="0" smtClean="0">
                <a:solidFill>
                  <a:schemeClr val="tx1"/>
                </a:solidFill>
                <a:hlinkClick r:id="" action="ppaction://noaction">
                  <a:snd r:embed="rId8" name="explode.wav"/>
                </a:hlinkClick>
              </a:rPr>
              <a:t>A</a:t>
            </a:r>
            <a:endParaRPr lang="sl-SI" u="sng" dirty="0">
              <a:solidFill>
                <a:schemeClr val="tx1"/>
              </a:solidFill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7200824" y="5651863"/>
            <a:ext cx="644434" cy="644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>
                <a:hlinkClick r:id="" action="ppaction://noaction">
                  <a:snd r:embed="rId9" name="chimes.wav"/>
                </a:hlinkClick>
              </a:rPr>
              <a:t>B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4702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Where</a:t>
            </a:r>
            <a:r>
              <a:rPr lang="sl-SI" dirty="0"/>
              <a:t> is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ball</a:t>
            </a:r>
            <a:r>
              <a:rPr lang="sl-SI" dirty="0"/>
              <a:t>?</a:t>
            </a:r>
          </a:p>
        </p:txBody>
      </p:sp>
      <p:pic>
        <p:nvPicPr>
          <p:cNvPr id="10" name="on the box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4782" y="1690688"/>
            <a:ext cx="882993" cy="882991"/>
          </a:xfrm>
        </p:spPr>
      </p:pic>
      <p:pic>
        <p:nvPicPr>
          <p:cNvPr id="4" name="Picture 2" descr="Child thinking clipart think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73" y="174171"/>
            <a:ext cx="2583333" cy="258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6"/>
          <a:srcRect l="49785" t="20945" r="5742" b="46593"/>
          <a:stretch/>
        </p:blipFill>
        <p:spPr>
          <a:xfrm>
            <a:off x="2934788" y="2951570"/>
            <a:ext cx="6322424" cy="2595886"/>
          </a:xfrm>
          <a:prstGeom prst="rect">
            <a:avLst/>
          </a:prstGeom>
        </p:spPr>
      </p:pic>
      <p:sp>
        <p:nvSpPr>
          <p:cNvPr id="7" name="Pravokotnik 6">
            <a:hlinkClick r:id="" action="ppaction://noaction">
              <a:snd r:embed="rId7" name="applause.wav"/>
            </a:hlinkClick>
          </p:cNvPr>
          <p:cNvSpPr/>
          <p:nvPr/>
        </p:nvSpPr>
        <p:spPr>
          <a:xfrm>
            <a:off x="4066904" y="5225239"/>
            <a:ext cx="644434" cy="644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u="sng" dirty="0" smtClean="0">
                <a:solidFill>
                  <a:schemeClr val="tx1"/>
                </a:solidFill>
                <a:hlinkClick r:id="" action="ppaction://noaction">
                  <a:snd r:embed="rId8" name="chimes.wav"/>
                </a:hlinkClick>
              </a:rPr>
              <a:t>A</a:t>
            </a:r>
            <a:endParaRPr lang="sl-SI" u="sng" dirty="0">
              <a:solidFill>
                <a:schemeClr val="tx1"/>
              </a:solidFill>
            </a:endParaRPr>
          </a:p>
        </p:txBody>
      </p:sp>
      <p:sp>
        <p:nvSpPr>
          <p:cNvPr id="8" name="Pravokotnik 7">
            <a:hlinkClick r:id="" action="ppaction://noaction">
              <a:snd r:embed="rId7" name="applause.wav"/>
            </a:hlinkClick>
          </p:cNvPr>
          <p:cNvSpPr/>
          <p:nvPr/>
        </p:nvSpPr>
        <p:spPr>
          <a:xfrm>
            <a:off x="7990659" y="5225239"/>
            <a:ext cx="644434" cy="644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u="sng" dirty="0">
                <a:solidFill>
                  <a:schemeClr val="tx1"/>
                </a:solidFill>
                <a:hlinkClick r:id="" action="ppaction://noaction">
                  <a:snd r:embed="rId9" name="explode.wav"/>
                </a:hlinkClick>
              </a:rPr>
              <a:t>C</a:t>
            </a:r>
            <a:endParaRPr lang="sl-SI" u="sng" dirty="0">
              <a:solidFill>
                <a:schemeClr val="tx1"/>
              </a:solidFill>
            </a:endParaRPr>
          </a:p>
        </p:txBody>
      </p:sp>
      <p:sp>
        <p:nvSpPr>
          <p:cNvPr id="9" name="Pravokotnik 8">
            <a:hlinkClick r:id="" action="ppaction://noaction">
              <a:snd r:embed="rId7" name="applause.wav"/>
            </a:hlinkClick>
          </p:cNvPr>
          <p:cNvSpPr/>
          <p:nvPr/>
        </p:nvSpPr>
        <p:spPr>
          <a:xfrm>
            <a:off x="6159410" y="5225239"/>
            <a:ext cx="644434" cy="644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u="sng" dirty="0" smtClean="0">
                <a:solidFill>
                  <a:schemeClr val="tx1"/>
                </a:solidFill>
                <a:hlinkClick r:id="" action="ppaction://noaction">
                  <a:snd r:embed="rId9" name="explode.wav"/>
                </a:hlinkClick>
              </a:rPr>
              <a:t>B</a:t>
            </a:r>
            <a:endParaRPr lang="sl-SI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21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Where</a:t>
            </a:r>
            <a:r>
              <a:rPr lang="sl-SI" dirty="0"/>
              <a:t> is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ball</a:t>
            </a:r>
            <a:r>
              <a:rPr lang="sl-SI" dirty="0"/>
              <a:t>?</a:t>
            </a:r>
          </a:p>
        </p:txBody>
      </p:sp>
      <p:pic>
        <p:nvPicPr>
          <p:cNvPr id="4" name="Picture 2" descr="Child thinking clipart think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73" y="174171"/>
            <a:ext cx="2583333" cy="258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3932" t="20945" r="50783" b="46593"/>
          <a:stretch/>
        </p:blipFill>
        <p:spPr>
          <a:xfrm>
            <a:off x="1881002" y="2995112"/>
            <a:ext cx="8281721" cy="3339366"/>
          </a:xfrm>
          <a:prstGeom prst="rect">
            <a:avLst/>
          </a:prstGeom>
        </p:spPr>
      </p:pic>
      <p:sp>
        <p:nvSpPr>
          <p:cNvPr id="8" name="Pravokotnik 7">
            <a:hlinkClick r:id="" action="ppaction://noaction">
              <a:snd r:embed="rId6" name="applause.wav"/>
            </a:hlinkClick>
          </p:cNvPr>
          <p:cNvSpPr/>
          <p:nvPr/>
        </p:nvSpPr>
        <p:spPr>
          <a:xfrm>
            <a:off x="3492138" y="5690044"/>
            <a:ext cx="644434" cy="644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u="sng" dirty="0" smtClean="0">
                <a:solidFill>
                  <a:schemeClr val="tx1"/>
                </a:solidFill>
                <a:hlinkClick r:id="" action="ppaction://noaction">
                  <a:snd r:embed="rId7" name="explode.wav"/>
                </a:hlinkClick>
              </a:rPr>
              <a:t>A</a:t>
            </a:r>
            <a:endParaRPr lang="sl-SI" u="sng" dirty="0">
              <a:solidFill>
                <a:schemeClr val="tx1"/>
              </a:solidFill>
            </a:endParaRPr>
          </a:p>
        </p:txBody>
      </p:sp>
      <p:sp>
        <p:nvSpPr>
          <p:cNvPr id="9" name="Pravokotnik 8">
            <a:hlinkClick r:id="" action="ppaction://noaction">
              <a:snd r:embed="rId6" name="applause.wav"/>
            </a:hlinkClick>
          </p:cNvPr>
          <p:cNvSpPr/>
          <p:nvPr/>
        </p:nvSpPr>
        <p:spPr>
          <a:xfrm>
            <a:off x="5773783" y="5690044"/>
            <a:ext cx="644434" cy="644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u="sng" dirty="0" smtClean="0">
                <a:solidFill>
                  <a:schemeClr val="tx1"/>
                </a:solidFill>
                <a:hlinkClick r:id="" action="ppaction://noaction">
                  <a:snd r:embed="rId8" name="chimes.wav"/>
                </a:hlinkClick>
              </a:rPr>
              <a:t>B</a:t>
            </a:r>
            <a:endParaRPr lang="sl-SI" u="sng" dirty="0">
              <a:solidFill>
                <a:schemeClr val="tx1"/>
              </a:solidFill>
            </a:endParaRPr>
          </a:p>
        </p:txBody>
      </p:sp>
      <p:sp>
        <p:nvSpPr>
          <p:cNvPr id="10" name="Pravokotnik 9">
            <a:hlinkClick r:id="" action="ppaction://noaction">
              <a:snd r:embed="rId6" name="applause.wav"/>
            </a:hlinkClick>
          </p:cNvPr>
          <p:cNvSpPr/>
          <p:nvPr/>
        </p:nvSpPr>
        <p:spPr>
          <a:xfrm>
            <a:off x="8504465" y="5690044"/>
            <a:ext cx="644434" cy="644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u="sng" dirty="0">
                <a:solidFill>
                  <a:schemeClr val="tx1"/>
                </a:solidFill>
                <a:hlinkClick r:id="" action="ppaction://noaction">
                  <a:snd r:embed="rId7" name="explode.wav"/>
                </a:hlinkClick>
              </a:rPr>
              <a:t>C</a:t>
            </a:r>
            <a:endParaRPr lang="sl-SI" u="sng" dirty="0">
              <a:solidFill>
                <a:schemeClr val="tx1"/>
              </a:solidFill>
            </a:endParaRPr>
          </a:p>
        </p:txBody>
      </p:sp>
      <p:pic>
        <p:nvPicPr>
          <p:cNvPr id="11" name="In the bo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8916" y="1690688"/>
            <a:ext cx="807633" cy="80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9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Where</a:t>
            </a:r>
            <a:r>
              <a:rPr lang="sl-SI" dirty="0"/>
              <a:t> is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ball</a:t>
            </a:r>
            <a:r>
              <a:rPr lang="sl-SI" dirty="0"/>
              <a:t>?</a:t>
            </a:r>
          </a:p>
        </p:txBody>
      </p:sp>
      <p:pic>
        <p:nvPicPr>
          <p:cNvPr id="10" name="by the box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3468" y="1637961"/>
            <a:ext cx="783024" cy="783022"/>
          </a:xfrm>
        </p:spPr>
      </p:pic>
      <p:pic>
        <p:nvPicPr>
          <p:cNvPr id="4" name="Picture 2" descr="Child thinking clipart think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73" y="174171"/>
            <a:ext cx="2583333" cy="258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6"/>
          <a:srcRect l="49893" t="60766" r="5742" b="5049"/>
          <a:stretch/>
        </p:blipFill>
        <p:spPr>
          <a:xfrm>
            <a:off x="2943497" y="2972445"/>
            <a:ext cx="6418218" cy="2781854"/>
          </a:xfrm>
          <a:prstGeom prst="rect">
            <a:avLst/>
          </a:prstGeom>
        </p:spPr>
      </p:pic>
      <p:sp>
        <p:nvSpPr>
          <p:cNvPr id="7" name="Pravokotnik 6">
            <a:hlinkClick r:id="" action="ppaction://noaction">
              <a:snd r:embed="rId7" name="applause.wav"/>
            </a:hlinkClick>
          </p:cNvPr>
          <p:cNvSpPr/>
          <p:nvPr/>
        </p:nvSpPr>
        <p:spPr>
          <a:xfrm>
            <a:off x="4066904" y="5432082"/>
            <a:ext cx="644434" cy="644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u="sng" dirty="0" smtClean="0">
                <a:solidFill>
                  <a:schemeClr val="tx1"/>
                </a:solidFill>
                <a:hlinkClick r:id="" action="ppaction://noaction">
                  <a:snd r:embed="rId8" name="explode.wav"/>
                </a:hlinkClick>
              </a:rPr>
              <a:t>A</a:t>
            </a:r>
            <a:endParaRPr lang="sl-SI" u="sng" dirty="0">
              <a:solidFill>
                <a:schemeClr val="tx1"/>
              </a:solidFill>
            </a:endParaRPr>
          </a:p>
        </p:txBody>
      </p:sp>
      <p:sp>
        <p:nvSpPr>
          <p:cNvPr id="8" name="Pravokotnik 7">
            <a:hlinkClick r:id="" action="ppaction://noaction">
              <a:snd r:embed="rId7" name="applause.wav"/>
            </a:hlinkClick>
          </p:cNvPr>
          <p:cNvSpPr/>
          <p:nvPr/>
        </p:nvSpPr>
        <p:spPr>
          <a:xfrm>
            <a:off x="6152606" y="5432082"/>
            <a:ext cx="644434" cy="644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u="sng" dirty="0" smtClean="0">
                <a:solidFill>
                  <a:schemeClr val="tx1"/>
                </a:solidFill>
                <a:hlinkClick r:id="" action="ppaction://noaction">
                  <a:snd r:embed="rId9" name="chimes.wav"/>
                </a:hlinkClick>
              </a:rPr>
              <a:t>B</a:t>
            </a:r>
            <a:endParaRPr lang="sl-SI" u="sng" dirty="0">
              <a:solidFill>
                <a:schemeClr val="tx1"/>
              </a:solidFill>
            </a:endParaRPr>
          </a:p>
        </p:txBody>
      </p:sp>
      <p:sp>
        <p:nvSpPr>
          <p:cNvPr id="9" name="Pravokotnik 8">
            <a:hlinkClick r:id="" action="ppaction://noaction">
              <a:snd r:embed="rId7" name="applause.wav"/>
            </a:hlinkClick>
          </p:cNvPr>
          <p:cNvSpPr/>
          <p:nvPr/>
        </p:nvSpPr>
        <p:spPr>
          <a:xfrm>
            <a:off x="8238308" y="5432082"/>
            <a:ext cx="644434" cy="644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u="sng" dirty="0">
                <a:solidFill>
                  <a:schemeClr val="tx1"/>
                </a:solidFill>
                <a:hlinkClick r:id="" action="ppaction://noaction">
                  <a:snd r:embed="rId8" name="explode.wav"/>
                </a:hlinkClick>
              </a:rPr>
              <a:t>C</a:t>
            </a:r>
            <a:endParaRPr lang="sl-SI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77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78</Words>
  <Application>Microsoft Office PowerPoint</Application>
  <PresentationFormat>Širokozaslonsko</PresentationFormat>
  <Paragraphs>35</Paragraphs>
  <Slides>11</Slides>
  <Notes>0</Notes>
  <HiddenSlides>0</HiddenSlides>
  <MMClips>10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Officeova tema</vt:lpstr>
      <vt:lpstr>KVIZ</vt:lpstr>
      <vt:lpstr>Where is the ball?</vt:lpstr>
      <vt:lpstr>Where is the ball?</vt:lpstr>
      <vt:lpstr>Where is the ball?</vt:lpstr>
      <vt:lpstr>Where is the ball?</vt:lpstr>
      <vt:lpstr>Where is the ball?</vt:lpstr>
      <vt:lpstr>Where is the ball?</vt:lpstr>
      <vt:lpstr>Where is the ball?</vt:lpstr>
      <vt:lpstr>Where is the ball?</vt:lpstr>
      <vt:lpstr>Where is the ball?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KVIZ</dc:title>
  <dc:creator>Anja Smolej</dc:creator>
  <cp:lastModifiedBy>Anja Smolej</cp:lastModifiedBy>
  <cp:revision>16</cp:revision>
  <dcterms:created xsi:type="dcterms:W3CDTF">2020-03-13T14:21:06Z</dcterms:created>
  <dcterms:modified xsi:type="dcterms:W3CDTF">2020-03-15T12:43:55Z</dcterms:modified>
</cp:coreProperties>
</file>