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122" d="100"/>
          <a:sy n="122" d="100"/>
        </p:scale>
        <p:origin x="-144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831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1783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4864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901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9694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8548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7394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839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142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902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626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649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205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958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0208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019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834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5E31FB6-77FB-4BA9-934B-D4AA9182B0AF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79701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40F2B6B-CA5D-4569-83F0-F81F9A8DF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7" y="662550"/>
            <a:ext cx="4645250" cy="2293301"/>
          </a:xfrm>
        </p:spPr>
        <p:txBody>
          <a:bodyPr anchor="b">
            <a:normAutofit fontScale="90000"/>
          </a:bodyPr>
          <a:lstStyle/>
          <a:p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b="1" dirty="0">
                <a:solidFill>
                  <a:srgbClr val="FF0000"/>
                </a:solidFill>
              </a:rPr>
              <a:t>22. APRIL</a:t>
            </a:r>
            <a:br>
              <a:rPr lang="sl-SI" b="1" dirty="0">
                <a:solidFill>
                  <a:srgbClr val="FF0000"/>
                </a:solidFill>
              </a:rPr>
            </a:br>
            <a:r>
              <a:rPr lang="sl-SI" b="1" dirty="0">
                <a:solidFill>
                  <a:srgbClr val="FF0000"/>
                </a:solidFill>
              </a:rPr>
              <a:t>DAN ZEMLJE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5BFD6522-A28D-4676-8DD3-5DC7831D1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2022" y="6079963"/>
            <a:ext cx="4645250" cy="395265"/>
          </a:xfrm>
        </p:spPr>
        <p:txBody>
          <a:bodyPr anchor="t">
            <a:normAutofit lnSpcReduction="10000"/>
          </a:bodyPr>
          <a:lstStyle/>
          <a:p>
            <a:pPr algn="l"/>
            <a:endParaRPr lang="sl-SI" sz="2000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2958D952-F6A0-4C60-AC4C-91EAA0002B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14905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41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081"/>
    </mc:Choice>
    <mc:Fallback xmlns="">
      <p:transition spd="slow" advTm="5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62D6697-11F0-4E3E-98EC-DE2107C8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606F0BC5-45D1-4D96-9093-B00A8D79E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E50DBE9E-5D83-4C6E-85FA-86AE38F32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80" y="0"/>
            <a:ext cx="10014431" cy="6844668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5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00"/>
    </mc:Choice>
    <mc:Fallback xmlns="">
      <p:transition spd="slow" advTm="108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C205EC0-0A22-45E2-9D55-FD2A8C569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4BED8FF5-B2F1-4739-BA7E-A3464B5EC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90B5815E-3F36-4323-9CC9-21BD7796A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65" y="0"/>
            <a:ext cx="10065046" cy="6871821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5"/>
    </mc:Choice>
    <mc:Fallback xmlns="">
      <p:transition spd="slow" advTm="17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574E0F9-DDFF-44E1-AB05-026C620D9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DFF4AD8A-648F-449D-9AFE-E9FF83FB3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5FAFC727-9CA8-4469-AC8C-E434330AC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15" y="0"/>
            <a:ext cx="10180896" cy="6868883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71"/>
    </mc:Choice>
    <mc:Fallback xmlns="">
      <p:transition spd="slow" advTm="83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029AA72-551C-4683-8237-F8AAC061E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9791B626-D80E-4C12-888F-F9A0430C6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94634AA8-6A49-465B-AEEE-2C19243DD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82" y="-21770"/>
            <a:ext cx="10242659" cy="6901540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2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96"/>
    </mc:Choice>
    <mc:Fallback xmlns="">
      <p:transition spd="slow" advTm="18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E1E771B-EC36-4814-8311-13207E5C3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E506AD62-FF94-425E-AD70-A3400C505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AE31CF67-6089-4DE2-8A35-879A94E8A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34" y="70339"/>
            <a:ext cx="10220286" cy="6882002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41"/>
    </mc:Choice>
    <mc:Fallback xmlns="">
      <p:transition spd="slow" advTm="33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EFE130A-ED38-4D54-92F2-37FA5F92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="" xmlns:a16="http://schemas.microsoft.com/office/drawing/2014/main" id="{2888D5B3-363F-4EFF-B81D-CF123101C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27998" y="-2902"/>
            <a:ext cx="10132828" cy="6860902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14"/>
    </mc:Choice>
    <mc:Fallback xmlns="">
      <p:transition spd="slow" advTm="22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AEB0F33-C86D-46CF-A7A5-C86CECFE8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15" y="-22212"/>
            <a:ext cx="9905998" cy="688021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741D3C9-CF7A-47B4-BFC6-6291ECC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0E238469-7547-43CC-BCDF-2954C8CCE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76"/>
    </mc:Choice>
    <mc:Fallback xmlns="">
      <p:transition spd="slow" advTm="29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FCDE85E-5AD7-4C22-A59E-9336A5FE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="" xmlns:a16="http://schemas.microsoft.com/office/drawing/2014/main" id="{5624215E-6DF2-4EA8-97A2-6DC420B05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08903" y="-3604"/>
            <a:ext cx="10171018" cy="6861604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1"/>
    </mc:Choice>
    <mc:Fallback xmlns="">
      <p:transition spd="slow" advTm="2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C9D201B-FDF6-433F-A42B-2B103149F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34ED08DB-09B9-49C1-8339-EFB5B2A0F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A259759F-C1A4-4C22-8C68-8C4E2C396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093" y="0"/>
            <a:ext cx="10141220" cy="6858000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2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48"/>
    </mc:Choice>
    <mc:Fallback xmlns="">
      <p:transition spd="slow" advTm="53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FB2110D6-95FA-4C5D-8FA5-7F4A1716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94" y="0"/>
            <a:ext cx="10191217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9776BF2-A56E-4BBF-86A4-F655C1808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AAA1F987-A00C-4F51-8C60-80B33197E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61"/>
    </mc:Choice>
    <mc:Fallback xmlns="">
      <p:transition spd="slow" advTm="36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EBE7A7C-56E7-4EF7-9CD6-9DA50F5E5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7D9F2F18-33FA-4894-AF73-88377F5E8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EBCE00B9-D501-4DE1-B0C6-07EFF121B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88" y="-15723"/>
            <a:ext cx="10119648" cy="6873723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6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83"/>
    </mc:Choice>
    <mc:Fallback xmlns="">
      <p:transition spd="slow" advTm="78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84CD4B4-C19B-4E51-A4A6-16878640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601647F8-D856-40A2-8D42-1A30E4788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FAC6D529-8EE9-43BF-BB5A-23435F293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94" y="0"/>
            <a:ext cx="10205817" cy="6859647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43"/>
    </mc:Choice>
    <mc:Fallback xmlns="">
      <p:transition spd="slow" advTm="59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6A22791-9C97-4DE7-B0A8-5E282B06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B3081357-B4E2-40D8-B6EE-D644C89C8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7EF07027-E634-4F0F-9A75-E136DC83E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68" y="0"/>
            <a:ext cx="10220287" cy="6882002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7"/>
    </mc:Choice>
    <mc:Fallback xmlns="">
      <p:transition spd="slow" advTm="7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reža">
  <a:themeElements>
    <a:clrScheme name="Mrež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rež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rež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TM03457485[[fn=Mreža]]</Template>
  <TotalTime>143</TotalTime>
  <Words>0</Words>
  <Application>Microsoft Office PowerPoint</Application>
  <PresentationFormat>Po meri</PresentationFormat>
  <Paragraphs>1</Paragraphs>
  <Slides>14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5" baseType="lpstr">
      <vt:lpstr>Mreža</vt:lpstr>
      <vt:lpstr>  22. APRIL DAN ZEMLJE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22. APRIL DAN ZEMLJE</dc:title>
  <dc:creator>Jasmina</dc:creator>
  <cp:lastModifiedBy>Petra</cp:lastModifiedBy>
  <cp:revision>6</cp:revision>
  <dcterms:created xsi:type="dcterms:W3CDTF">2020-04-16T14:48:15Z</dcterms:created>
  <dcterms:modified xsi:type="dcterms:W3CDTF">2020-04-23T09:39:21Z</dcterms:modified>
</cp:coreProperties>
</file>