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7" r:id="rId6"/>
    <p:sldId id="259" r:id="rId7"/>
    <p:sldId id="261" r:id="rId8"/>
    <p:sldId id="263" r:id="rId9"/>
    <p:sldId id="265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12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en-US" altLang="sl-SI" noProof="0" smtClean="0"/>
              <a:t>Kliknite, če želite urediti slog naslova matrice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sl-SI" noProof="0" smtClean="0"/>
              <a:t>Kliknite, če želite urediti slog podnaslova matrice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4150D3F-5FF3-46FB-9763-817DBB4913E0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4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825B0-D581-4AF9-923D-146C84249633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63C37-E799-4CDA-98CC-A46ABB700A31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991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12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en-US" altLang="sl-SI" noProof="0" smtClean="0"/>
              <a:t>Kliknite, če želite urediti slog naslova matrice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sl-SI" noProof="0" smtClean="0"/>
              <a:t>Kliknite, če želite urediti slog podnaslova matrice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4150D3F-5FF3-46FB-9763-817DBB4913E0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306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D1F80-25E1-4209-A100-1CF67F81C678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669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E0A0F-4039-4186-B85D-3A3C0EBA2A04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513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56289-F4FA-4AC7-87BA-DC30943778A2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73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EC229-AC05-4CE5-93DB-F6AD22EECBF5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56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F4C39-4D59-4235-B43A-F07B9201F941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40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70EC7-0CD3-4ED7-863E-984554D57A82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54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1A500-7667-4AA4-8332-4670C9C0C0FF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6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D1F80-25E1-4209-A100-1CF67F81C678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7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447F1-0B18-42E1-B39A-4221862CD397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18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825B0-D581-4AF9-923D-146C84249633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56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63C37-E799-4CDA-98CC-A46ABB700A31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70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12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en-US" altLang="sl-SI" noProof="0" smtClean="0"/>
              <a:t>Kliknite, če želite urediti slog naslova matrice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sl-SI" noProof="0" smtClean="0"/>
              <a:t>Kliknite, če želite urediti slog podnaslova matrice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4150D3F-5FF3-46FB-9763-817DBB4913E0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452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D1F80-25E1-4209-A100-1CF67F81C678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65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E0A0F-4039-4186-B85D-3A3C0EBA2A04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073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56289-F4FA-4AC7-87BA-DC30943778A2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44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EC229-AC05-4CE5-93DB-F6AD22EECBF5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930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F4C39-4D59-4235-B43A-F07B9201F941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834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70EC7-0CD3-4ED7-863E-984554D57A82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E0A0F-4039-4186-B85D-3A3C0EBA2A04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927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1A500-7667-4AA4-8332-4670C9C0C0FF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078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447F1-0B18-42E1-B39A-4221862CD397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363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825B0-D581-4AF9-923D-146C84249633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981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63C37-E799-4CDA-98CC-A46ABB700A31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05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12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en-US" altLang="sl-SI" noProof="0" smtClean="0"/>
              <a:t>Kliknite, če želite urediti slog naslova matrice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sl-SI" noProof="0" smtClean="0"/>
              <a:t>Kliknite, če želite urediti slog podnaslova matrice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4150D3F-5FF3-46FB-9763-817DBB4913E0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770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D1F80-25E1-4209-A100-1CF67F81C678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759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E0A0F-4039-4186-B85D-3A3C0EBA2A04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4849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56289-F4FA-4AC7-87BA-DC30943778A2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0103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EC229-AC05-4CE5-93DB-F6AD22EECBF5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7937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F4C39-4D59-4235-B43A-F07B9201F941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7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56289-F4FA-4AC7-87BA-DC30943778A2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3353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70EC7-0CD3-4ED7-863E-984554D57A82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9926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1A500-7667-4AA4-8332-4670C9C0C0FF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1634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447F1-0B18-42E1-B39A-4221862CD397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71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825B0-D581-4AF9-923D-146C84249633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771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63C37-E799-4CDA-98CC-A46ABB700A31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491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12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en-US" altLang="sl-SI" noProof="0" smtClean="0"/>
              <a:t>Kliknite, če želite urediti slog naslova matrice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sl-SI" noProof="0" smtClean="0"/>
              <a:t>Kliknite, če želite urediti slog podnaslova matrice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4150D3F-5FF3-46FB-9763-817DBB4913E0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882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D1F80-25E1-4209-A100-1CF67F81C678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983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E0A0F-4039-4186-B85D-3A3C0EBA2A04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898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56289-F4FA-4AC7-87BA-DC30943778A2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4953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EC229-AC05-4CE5-93DB-F6AD22EECBF5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4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EC229-AC05-4CE5-93DB-F6AD22EECBF5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92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F4C39-4D59-4235-B43A-F07B9201F941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545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70EC7-0CD3-4ED7-863E-984554D57A82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035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1A500-7667-4AA4-8332-4670C9C0C0FF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951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447F1-0B18-42E1-B39A-4221862CD397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663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825B0-D581-4AF9-923D-146C84249633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204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63C37-E799-4CDA-98CC-A46ABB700A31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1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F4C39-4D59-4235-B43A-F07B9201F941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95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70EC7-0CD3-4ED7-863E-984554D57A82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8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1A500-7667-4AA4-8332-4670C9C0C0FF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9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447F1-0B18-42E1-B39A-4221862CD397}" type="slidenum">
              <a:rPr lang="en-US" altLang="sl-SI">
                <a:solidFill>
                  <a:srgbClr val="FFFFFF"/>
                </a:solidFill>
              </a:rPr>
              <a:pPr/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39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8CFA03-235C-4DA1-8C00-BBCF06519C7D}" type="slidenum">
              <a:rPr lang="en-US" altLang="sl-SI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Kliknite, če želite urediti slog naslova matrice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Kliknite, če želite urediti sloge besedila matrice</a:t>
            </a:r>
          </a:p>
          <a:p>
            <a:pPr lvl="1"/>
            <a:r>
              <a:rPr lang="en-US" altLang="sl-SI" smtClean="0"/>
              <a:t>Druga raven</a:t>
            </a:r>
          </a:p>
          <a:p>
            <a:pPr lvl="2"/>
            <a:r>
              <a:rPr lang="en-US" altLang="sl-SI" smtClean="0"/>
              <a:t>Tretja raven</a:t>
            </a:r>
          </a:p>
          <a:p>
            <a:pPr lvl="3"/>
            <a:r>
              <a:rPr lang="en-US" altLang="sl-SI" smtClean="0"/>
              <a:t>Četrta raven</a:t>
            </a:r>
          </a:p>
          <a:p>
            <a:pPr lvl="4"/>
            <a:r>
              <a:rPr lang="en-US" altLang="sl-SI" smtClean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8405760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8CFA03-235C-4DA1-8C00-BBCF06519C7D}" type="slidenum">
              <a:rPr lang="en-US" altLang="sl-SI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Kliknite, če želite urediti slog naslova matrice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Kliknite, če želite urediti sloge besedila matrice</a:t>
            </a:r>
          </a:p>
          <a:p>
            <a:pPr lvl="1"/>
            <a:r>
              <a:rPr lang="en-US" altLang="sl-SI" smtClean="0"/>
              <a:t>Druga raven</a:t>
            </a:r>
          </a:p>
          <a:p>
            <a:pPr lvl="2"/>
            <a:r>
              <a:rPr lang="en-US" altLang="sl-SI" smtClean="0"/>
              <a:t>Tretja raven</a:t>
            </a:r>
          </a:p>
          <a:p>
            <a:pPr lvl="3"/>
            <a:r>
              <a:rPr lang="en-US" altLang="sl-SI" smtClean="0"/>
              <a:t>Četrta raven</a:t>
            </a:r>
          </a:p>
          <a:p>
            <a:pPr lvl="4"/>
            <a:r>
              <a:rPr lang="en-US" altLang="sl-SI" smtClean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246233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8CFA03-235C-4DA1-8C00-BBCF06519C7D}" type="slidenum">
              <a:rPr lang="en-US" altLang="sl-SI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Kliknite, če želite urediti slog naslova matrice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Kliknite, če želite urediti sloge besedila matrice</a:t>
            </a:r>
          </a:p>
          <a:p>
            <a:pPr lvl="1"/>
            <a:r>
              <a:rPr lang="en-US" altLang="sl-SI" smtClean="0"/>
              <a:t>Druga raven</a:t>
            </a:r>
          </a:p>
          <a:p>
            <a:pPr lvl="2"/>
            <a:r>
              <a:rPr lang="en-US" altLang="sl-SI" smtClean="0"/>
              <a:t>Tretja raven</a:t>
            </a:r>
          </a:p>
          <a:p>
            <a:pPr lvl="3"/>
            <a:r>
              <a:rPr lang="en-US" altLang="sl-SI" smtClean="0"/>
              <a:t>Četrta raven</a:t>
            </a:r>
          </a:p>
          <a:p>
            <a:pPr lvl="4"/>
            <a:r>
              <a:rPr lang="en-US" altLang="sl-SI" smtClean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5565676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8CFA03-235C-4DA1-8C00-BBCF06519C7D}" type="slidenum">
              <a:rPr lang="en-US" altLang="sl-SI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Kliknite, če želite urediti slog naslova matrice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Kliknite, če želite urediti sloge besedila matrice</a:t>
            </a:r>
          </a:p>
          <a:p>
            <a:pPr lvl="1"/>
            <a:r>
              <a:rPr lang="en-US" altLang="sl-SI" smtClean="0"/>
              <a:t>Druga raven</a:t>
            </a:r>
          </a:p>
          <a:p>
            <a:pPr lvl="2"/>
            <a:r>
              <a:rPr lang="en-US" altLang="sl-SI" smtClean="0"/>
              <a:t>Tretja raven</a:t>
            </a:r>
          </a:p>
          <a:p>
            <a:pPr lvl="3"/>
            <a:r>
              <a:rPr lang="en-US" altLang="sl-SI" smtClean="0"/>
              <a:t>Četrta raven</a:t>
            </a:r>
          </a:p>
          <a:p>
            <a:pPr lvl="4"/>
            <a:r>
              <a:rPr lang="en-US" altLang="sl-SI" smtClean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3113155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8CFA03-235C-4DA1-8C00-BBCF06519C7D}" type="slidenum">
              <a:rPr lang="en-US" altLang="sl-SI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sl-SI">
              <a:solidFill>
                <a:srgbClr val="FFFFFF"/>
              </a:solidFill>
            </a:endParaRPr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Kliknite, če želite urediti slog naslova matrice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Kliknite, če želite urediti sloge besedila matrice</a:t>
            </a:r>
          </a:p>
          <a:p>
            <a:pPr lvl="1"/>
            <a:r>
              <a:rPr lang="en-US" altLang="sl-SI" smtClean="0"/>
              <a:t>Druga raven</a:t>
            </a:r>
          </a:p>
          <a:p>
            <a:pPr lvl="2"/>
            <a:r>
              <a:rPr lang="en-US" altLang="sl-SI" smtClean="0"/>
              <a:t>Tretja raven</a:t>
            </a:r>
          </a:p>
          <a:p>
            <a:pPr lvl="3"/>
            <a:r>
              <a:rPr lang="en-US" altLang="sl-SI" smtClean="0"/>
              <a:t>Četrta raven</a:t>
            </a:r>
          </a:p>
          <a:p>
            <a:pPr lvl="4"/>
            <a:r>
              <a:rPr lang="en-US" altLang="sl-SI" smtClean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7740295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0"/>
            <a:ext cx="7772400" cy="2600325"/>
          </a:xfrm>
        </p:spPr>
        <p:txBody>
          <a:bodyPr/>
          <a:lstStyle/>
          <a:p>
            <a:pPr algn="ctr"/>
            <a:r>
              <a:rPr lang="sl-SI" altLang="sl-SI" sz="7200"/>
              <a:t>Prvi z</a:t>
            </a:r>
            <a:r>
              <a:rPr lang="en-US" altLang="sl-SI" sz="7200"/>
              <a:t>nanilci pomladi</a:t>
            </a:r>
            <a:r>
              <a:rPr lang="en-US" altLang="sl-SI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2052" name="Picture 4" descr="MCj012286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190750"/>
            <a:ext cx="465455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96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/>
              <a:t>Prve pomladne cvetice</a:t>
            </a:r>
          </a:p>
        </p:txBody>
      </p:sp>
      <p:sp>
        <p:nvSpPr>
          <p:cNvPr id="768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zvonček</a:t>
            </a:r>
          </a:p>
          <a:p>
            <a:endParaRPr lang="sl-SI" altLang="sl-SI"/>
          </a:p>
          <a:p>
            <a:endParaRPr lang="sl-SI" altLang="sl-SI"/>
          </a:p>
          <a:p>
            <a:r>
              <a:rPr lang="sl-SI" altLang="sl-SI"/>
              <a:t>        trobentica</a:t>
            </a:r>
          </a:p>
          <a:p>
            <a:endParaRPr lang="sl-SI" altLang="sl-SI"/>
          </a:p>
          <a:p>
            <a:endParaRPr lang="sl-SI" altLang="sl-SI"/>
          </a:p>
          <a:p>
            <a:r>
              <a:rPr lang="sl-SI" altLang="sl-SI"/>
              <a:t>žafran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9" t="18875" r="27675"/>
          <a:stretch>
            <a:fillRect/>
          </a:stretch>
        </p:blipFill>
        <p:spPr bwMode="auto">
          <a:xfrm>
            <a:off x="2916238" y="1341438"/>
            <a:ext cx="954087" cy="18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213100"/>
            <a:ext cx="1827212" cy="191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4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9" t="9459" r="56479" b="11145"/>
          <a:stretch>
            <a:fillRect/>
          </a:stretch>
        </p:blipFill>
        <p:spPr bwMode="auto">
          <a:xfrm>
            <a:off x="2627313" y="4581525"/>
            <a:ext cx="1008062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89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/>
              <a:t>Zvonček</a:t>
            </a:r>
            <a:endParaRPr lang="en-US" altLang="sl-SI"/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9" t="18875" r="27675"/>
          <a:stretch>
            <a:fillRect/>
          </a:stretch>
        </p:blipFill>
        <p:spPr bwMode="auto">
          <a:xfrm>
            <a:off x="1116013" y="1844675"/>
            <a:ext cx="2355850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29" name="Line 5"/>
          <p:cNvSpPr>
            <a:spLocks noChangeShapeType="1"/>
          </p:cNvSpPr>
          <p:nvPr/>
        </p:nvSpPr>
        <p:spPr bwMode="auto">
          <a:xfrm>
            <a:off x="2124075" y="2781300"/>
            <a:ext cx="31686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77830" name="Line 6"/>
          <p:cNvSpPr>
            <a:spLocks noChangeShapeType="1"/>
          </p:cNvSpPr>
          <p:nvPr/>
        </p:nvSpPr>
        <p:spPr bwMode="auto">
          <a:xfrm>
            <a:off x="3059113" y="3500438"/>
            <a:ext cx="230346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 flipV="1">
            <a:off x="2268538" y="5805488"/>
            <a:ext cx="3095625" cy="714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5292725" y="2492375"/>
            <a:ext cx="1584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2800" b="1">
                <a:solidFill>
                  <a:srgbClr val="000000"/>
                </a:solidFill>
              </a:rPr>
              <a:t>cvet</a:t>
            </a:r>
            <a:endParaRPr lang="en-US" altLang="sl-SI" sz="2800" b="1">
              <a:solidFill>
                <a:srgbClr val="000000"/>
              </a:solidFill>
            </a:endParaRP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5364163" y="3213100"/>
            <a:ext cx="2736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2800" b="1">
                <a:solidFill>
                  <a:srgbClr val="000000"/>
                </a:solidFill>
              </a:rPr>
              <a:t>suličasta lista</a:t>
            </a:r>
            <a:endParaRPr lang="en-US" altLang="sl-SI" sz="2800" b="1">
              <a:solidFill>
                <a:srgbClr val="000000"/>
              </a:solidFill>
            </a:endParaRP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5435600" y="5516563"/>
            <a:ext cx="28082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2800" b="1">
                <a:solidFill>
                  <a:srgbClr val="000000"/>
                </a:solidFill>
              </a:rPr>
              <a:t>čebulica s koreninicami</a:t>
            </a:r>
            <a:endParaRPr lang="en-US" altLang="sl-SI" sz="2800" b="1">
              <a:solidFill>
                <a:srgbClr val="000000"/>
              </a:solidFill>
            </a:endParaRPr>
          </a:p>
        </p:txBody>
      </p:sp>
      <p:sp>
        <p:nvSpPr>
          <p:cNvPr id="77835" name="Line 11"/>
          <p:cNvSpPr>
            <a:spLocks noChangeShapeType="1"/>
          </p:cNvSpPr>
          <p:nvPr/>
        </p:nvSpPr>
        <p:spPr bwMode="auto">
          <a:xfrm>
            <a:off x="2411413" y="2420938"/>
            <a:ext cx="280828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5292725" y="2133600"/>
            <a:ext cx="2374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2800" b="1">
                <a:solidFill>
                  <a:srgbClr val="000000"/>
                </a:solidFill>
              </a:rPr>
              <a:t>ovoj - tulec</a:t>
            </a:r>
          </a:p>
        </p:txBody>
      </p:sp>
      <p:pic>
        <p:nvPicPr>
          <p:cNvPr id="778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9" t="18875" r="27675"/>
          <a:stretch>
            <a:fillRect/>
          </a:stretch>
        </p:blipFill>
        <p:spPr bwMode="auto">
          <a:xfrm>
            <a:off x="1116013" y="1844675"/>
            <a:ext cx="2355850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38" name="Line 14"/>
          <p:cNvSpPr>
            <a:spLocks noChangeShapeType="1"/>
          </p:cNvSpPr>
          <p:nvPr/>
        </p:nvSpPr>
        <p:spPr bwMode="auto">
          <a:xfrm>
            <a:off x="2484438" y="4005263"/>
            <a:ext cx="280828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77839" name="Text Box 15"/>
          <p:cNvSpPr txBox="1">
            <a:spLocks noChangeArrowheads="1"/>
          </p:cNvSpPr>
          <p:nvPr/>
        </p:nvSpPr>
        <p:spPr bwMode="auto">
          <a:xfrm>
            <a:off x="5003800" y="3716338"/>
            <a:ext cx="1944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2800" b="1">
                <a:solidFill>
                  <a:srgbClr val="000000"/>
                </a:solidFill>
              </a:rPr>
              <a:t>steblo</a:t>
            </a:r>
            <a:endParaRPr lang="en-US" altLang="sl-SI" sz="2800" b="1">
              <a:solidFill>
                <a:srgbClr val="000000"/>
              </a:solidFill>
            </a:endParaRPr>
          </a:p>
        </p:txBody>
      </p:sp>
      <p:sp>
        <p:nvSpPr>
          <p:cNvPr id="77840" name="Line 16"/>
          <p:cNvSpPr>
            <a:spLocks noChangeShapeType="1"/>
          </p:cNvSpPr>
          <p:nvPr/>
        </p:nvSpPr>
        <p:spPr bwMode="auto">
          <a:xfrm flipV="1">
            <a:off x="2195513" y="3573463"/>
            <a:ext cx="3168650" cy="2873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9" grpId="0" animBg="1"/>
      <p:bldP spid="77830" grpId="0" animBg="1"/>
      <p:bldP spid="77831" grpId="0" animBg="1"/>
      <p:bldP spid="77832" grpId="0"/>
      <p:bldP spid="77833" grpId="0"/>
      <p:bldP spid="77834" grpId="0"/>
      <p:bldP spid="77835" grpId="0" animBg="1"/>
      <p:bldP spid="77836" grpId="0"/>
      <p:bldP spid="77838" grpId="0" animBg="1"/>
      <p:bldP spid="77839" grpId="0"/>
      <p:bldP spid="778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/>
              <a:t>Trobentica</a:t>
            </a:r>
            <a:endParaRPr lang="en-US" altLang="sl-SI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16113"/>
            <a:ext cx="3892550" cy="407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3" name="Line 5"/>
          <p:cNvSpPr>
            <a:spLocks noChangeShapeType="1"/>
          </p:cNvSpPr>
          <p:nvPr/>
        </p:nvSpPr>
        <p:spPr bwMode="auto">
          <a:xfrm>
            <a:off x="2843213" y="2492375"/>
            <a:ext cx="266541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>
            <a:off x="3492500" y="4365625"/>
            <a:ext cx="187166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78855" name="Line 7"/>
          <p:cNvSpPr>
            <a:spLocks noChangeShapeType="1"/>
          </p:cNvSpPr>
          <p:nvPr/>
        </p:nvSpPr>
        <p:spPr bwMode="auto">
          <a:xfrm>
            <a:off x="3348038" y="5445125"/>
            <a:ext cx="20161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5508625" y="2276475"/>
            <a:ext cx="215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2800" b="1">
                <a:solidFill>
                  <a:srgbClr val="000000"/>
                </a:solidFill>
              </a:rPr>
              <a:t>cvet</a:t>
            </a:r>
            <a:endParaRPr lang="en-US" altLang="sl-SI" sz="2800" b="1">
              <a:solidFill>
                <a:srgbClr val="000000"/>
              </a:solidFill>
            </a:endParaRP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5435600" y="4076700"/>
            <a:ext cx="1152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2800" b="1">
                <a:solidFill>
                  <a:srgbClr val="000000"/>
                </a:solidFill>
              </a:rPr>
              <a:t>list</a:t>
            </a:r>
            <a:endParaRPr lang="en-US" altLang="sl-SI" sz="2800" b="1">
              <a:solidFill>
                <a:srgbClr val="000000"/>
              </a:solidFill>
            </a:endParaRP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5364163" y="5084763"/>
            <a:ext cx="34559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2800" b="1">
                <a:solidFill>
                  <a:srgbClr val="000000"/>
                </a:solidFill>
              </a:rPr>
              <a:t>korenika s koreninicami</a:t>
            </a:r>
            <a:endParaRPr lang="en-US" altLang="sl-SI" sz="2800" b="1">
              <a:solidFill>
                <a:srgbClr val="000000"/>
              </a:solidFill>
            </a:endParaRPr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>
            <a:off x="2987675" y="3573463"/>
            <a:ext cx="24479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5364163" y="3284538"/>
            <a:ext cx="1368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2800" b="1">
                <a:solidFill>
                  <a:srgbClr val="000000"/>
                </a:solidFill>
              </a:rPr>
              <a:t>steblo</a:t>
            </a:r>
            <a:endParaRPr lang="en-US" altLang="sl-SI" sz="28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56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3" grpId="0" animBg="1"/>
      <p:bldP spid="78854" grpId="0" animBg="1"/>
      <p:bldP spid="78855" grpId="0" animBg="1"/>
      <p:bldP spid="78856" grpId="0"/>
      <p:bldP spid="78857" grpId="0"/>
      <p:bldP spid="78858" grpId="0"/>
      <p:bldP spid="78859" grpId="0" animBg="1"/>
      <p:bldP spid="788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dirty="0"/>
              <a:t>Žafran</a:t>
            </a:r>
            <a:endParaRPr lang="en-US" altLang="sl-SI" dirty="0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9" t="9459" r="56479" b="11145"/>
          <a:stretch>
            <a:fillRect/>
          </a:stretch>
        </p:blipFill>
        <p:spPr bwMode="auto">
          <a:xfrm>
            <a:off x="1187450" y="1700213"/>
            <a:ext cx="1471613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7" name="Line 5"/>
          <p:cNvSpPr>
            <a:spLocks noChangeShapeType="1"/>
          </p:cNvSpPr>
          <p:nvPr/>
        </p:nvSpPr>
        <p:spPr bwMode="auto">
          <a:xfrm>
            <a:off x="2195513" y="2060575"/>
            <a:ext cx="27368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>
            <a:off x="2411413" y="2852738"/>
            <a:ext cx="25209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>
            <a:off x="2124075" y="5949950"/>
            <a:ext cx="280828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5003800" y="1773238"/>
            <a:ext cx="1584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2800" b="1">
                <a:solidFill>
                  <a:srgbClr val="000000"/>
                </a:solidFill>
              </a:rPr>
              <a:t>cvet</a:t>
            </a:r>
            <a:endParaRPr lang="en-US" altLang="sl-SI" sz="2800" b="1">
              <a:solidFill>
                <a:srgbClr val="000000"/>
              </a:solidFill>
            </a:endParaRP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5003800" y="2565400"/>
            <a:ext cx="1584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2800" b="1">
                <a:solidFill>
                  <a:srgbClr val="000000"/>
                </a:solidFill>
              </a:rPr>
              <a:t>list</a:t>
            </a:r>
            <a:endParaRPr lang="en-US" altLang="sl-SI" sz="2800" b="1">
              <a:solidFill>
                <a:srgbClr val="000000"/>
              </a:solidFill>
            </a:endParaRP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5076825" y="5661025"/>
            <a:ext cx="1439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2800" b="1">
                <a:solidFill>
                  <a:srgbClr val="000000"/>
                </a:solidFill>
              </a:rPr>
              <a:t>gomolj</a:t>
            </a:r>
            <a:endParaRPr lang="en-US" altLang="sl-SI" sz="2800" b="1">
              <a:solidFill>
                <a:srgbClr val="000000"/>
              </a:solidFill>
            </a:endParaRPr>
          </a:p>
        </p:txBody>
      </p:sp>
      <p:sp>
        <p:nvSpPr>
          <p:cNvPr id="79883" name="Line 11"/>
          <p:cNvSpPr>
            <a:spLocks noChangeShapeType="1"/>
          </p:cNvSpPr>
          <p:nvPr/>
        </p:nvSpPr>
        <p:spPr bwMode="auto">
          <a:xfrm>
            <a:off x="2051050" y="3500438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4932363" y="321310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2800" b="1">
                <a:solidFill>
                  <a:srgbClr val="000000"/>
                </a:solidFill>
              </a:rPr>
              <a:t>steblo</a:t>
            </a:r>
            <a:endParaRPr lang="en-US" altLang="sl-SI" sz="28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7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7" grpId="0" animBg="1"/>
      <p:bldP spid="79878" grpId="0" animBg="1"/>
      <p:bldP spid="79879" grpId="0" animBg="1"/>
      <p:bldP spid="79880" grpId="0"/>
      <p:bldP spid="79881" grpId="0"/>
      <p:bldP spid="79882" grpId="0"/>
      <p:bldP spid="79883" grpId="0" animBg="1"/>
      <p:bldP spid="79884" grpId="0"/>
    </p:bldLst>
  </p:timing>
</p:sld>
</file>

<file path=ppt/theme/theme1.xml><?xml version="1.0" encoding="utf-8"?>
<a:theme xmlns:a="http://schemas.openxmlformats.org/drawingml/2006/main" name="Plasti stekla">
  <a:themeElements>
    <a:clrScheme name="Plasti stekla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Plasti ste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lasti ste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sti ste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lasti stekla">
  <a:themeElements>
    <a:clrScheme name="Plasti stekla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Plasti ste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lasti ste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sti ste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lasti stekla">
  <a:themeElements>
    <a:clrScheme name="Plasti stekla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Plasti ste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lasti ste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sti ste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lasti stekla">
  <a:themeElements>
    <a:clrScheme name="Plasti stekla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Plasti ste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lasti ste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sti ste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Plasti stekla">
  <a:themeElements>
    <a:clrScheme name="Plasti stekla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Plasti ste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lasti ste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sti ste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34</Words>
  <Application>Microsoft Office PowerPoint</Application>
  <PresentationFormat>Diaprojekcija na zaslonu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Naslovi diapozitivov</vt:lpstr>
      </vt:variant>
      <vt:variant>
        <vt:i4>5</vt:i4>
      </vt:variant>
    </vt:vector>
  </HeadingPairs>
  <TitlesOfParts>
    <vt:vector size="10" baseType="lpstr">
      <vt:lpstr>Plasti stekla</vt:lpstr>
      <vt:lpstr>1_Plasti stekla</vt:lpstr>
      <vt:lpstr>2_Plasti stekla</vt:lpstr>
      <vt:lpstr>3_Plasti stekla</vt:lpstr>
      <vt:lpstr>4_Plasti stekla</vt:lpstr>
      <vt:lpstr>Prvi znanilci pomladi </vt:lpstr>
      <vt:lpstr>Prve pomladne cvetice</vt:lpstr>
      <vt:lpstr>Zvonček</vt:lpstr>
      <vt:lpstr>Trobentica</vt:lpstr>
      <vt:lpstr>Žafran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Prvi znanilci pomladi</dc:title>
  <dc:creator>Petra</dc:creator>
  <cp:lastModifiedBy>Petra</cp:lastModifiedBy>
  <cp:revision>3</cp:revision>
  <dcterms:created xsi:type="dcterms:W3CDTF">2020-04-03T08:31:55Z</dcterms:created>
  <dcterms:modified xsi:type="dcterms:W3CDTF">2020-04-03T10:13:10Z</dcterms:modified>
</cp:coreProperties>
</file>