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FFFF"/>
    <a:srgbClr val="9999FF"/>
    <a:srgbClr val="FFCC99"/>
    <a:srgbClr val="FFFF99"/>
    <a:srgbClr val="B0F6C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5C7A-F69E-4519-B3AA-2E026FA1608B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B098-390D-4F89-9FC0-A7C65CB961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877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5C7A-F69E-4519-B3AA-2E026FA1608B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B098-390D-4F89-9FC0-A7C65CB961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29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5C7A-F69E-4519-B3AA-2E026FA1608B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B098-390D-4F89-9FC0-A7C65CB961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932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5C7A-F69E-4519-B3AA-2E026FA1608B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B098-390D-4F89-9FC0-A7C65CB961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176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5C7A-F69E-4519-B3AA-2E026FA1608B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B098-390D-4F89-9FC0-A7C65CB961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821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5C7A-F69E-4519-B3AA-2E026FA1608B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B098-390D-4F89-9FC0-A7C65CB961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286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5C7A-F69E-4519-B3AA-2E026FA1608B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B098-390D-4F89-9FC0-A7C65CB961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486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5C7A-F69E-4519-B3AA-2E026FA1608B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B098-390D-4F89-9FC0-A7C65CB961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144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5C7A-F69E-4519-B3AA-2E026FA1608B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B098-390D-4F89-9FC0-A7C65CB961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131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5C7A-F69E-4519-B3AA-2E026FA1608B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B098-390D-4F89-9FC0-A7C65CB961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725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5C7A-F69E-4519-B3AA-2E026FA1608B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B098-390D-4F89-9FC0-A7C65CB961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549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D5C7A-F69E-4519-B3AA-2E026FA1608B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0B098-390D-4F89-9FC0-A7C65CB961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597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660066"/>
                </a:solidFill>
                <a:latin typeface="AR DARLING" panose="02000000000000000000" pitchFamily="2" charset="0"/>
              </a:rPr>
              <a:t>Pisno seštevanje brez prehoda do 1000</a:t>
            </a:r>
            <a:endParaRPr lang="sl-SI" dirty="0">
              <a:solidFill>
                <a:srgbClr val="660066"/>
              </a:solidFill>
              <a:latin typeface="AR DARLING" panose="02000000000000000000" pitchFamily="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1" y="30670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90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18505" y="2017214"/>
            <a:ext cx="7927978" cy="4351338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441372" y="5024845"/>
            <a:ext cx="731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endParaRPr lang="sl-SI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3631474" y="5024845"/>
            <a:ext cx="6966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5</a:t>
            </a:r>
            <a:endParaRPr lang="sl-SI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2682240" y="5024845"/>
            <a:ext cx="9492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sl-SI" sz="54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Raven puščični povezovalnik 8"/>
          <p:cNvCxnSpPr/>
          <p:nvPr/>
        </p:nvCxnSpPr>
        <p:spPr>
          <a:xfrm flipH="1" flipV="1">
            <a:off x="5468983" y="2673531"/>
            <a:ext cx="17417" cy="22206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 flipH="1">
            <a:off x="2856411" y="1915886"/>
            <a:ext cx="2394858" cy="87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Pravokotnik 11"/>
          <p:cNvSpPr/>
          <p:nvPr/>
        </p:nvSpPr>
        <p:spPr>
          <a:xfrm>
            <a:off x="8804366" y="5024845"/>
            <a:ext cx="304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</a:t>
            </a:r>
            <a:endParaRPr lang="sl-SI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7646127" y="5024845"/>
            <a:ext cx="8011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8</a:t>
            </a:r>
            <a:endParaRPr lang="sl-SI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6862354" y="5024845"/>
            <a:ext cx="7837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sl-SI" sz="54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958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83"/>
    </mc:Choice>
    <mc:Fallback>
      <p:transition spd="slow" advTm="40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698170" y="1419497"/>
            <a:ext cx="8345585" cy="4801009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598126" y="4813994"/>
            <a:ext cx="7228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endParaRPr lang="sl-SI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3631474" y="4813994"/>
            <a:ext cx="8621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9</a:t>
            </a:r>
            <a:endParaRPr lang="sl-SI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2917371" y="4813992"/>
            <a:ext cx="609600" cy="923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sl-SI" sz="5400" b="0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9030790" y="4746171"/>
            <a:ext cx="653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endParaRPr lang="sl-SI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7977051" y="4746172"/>
            <a:ext cx="9318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</a:t>
            </a:r>
            <a:endParaRPr lang="sl-SI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7358743" y="4746172"/>
            <a:ext cx="3881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Zvok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313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317"/>
    </mc:Choice>
    <mc:Fallback>
      <p:transition spd="slow" advTm="25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Bo šlo tudi tole?</a:t>
            </a:r>
            <a:endParaRPr lang="sl-SI" dirty="0"/>
          </a:p>
        </p:txBody>
      </p:sp>
      <p:pic>
        <p:nvPicPr>
          <p:cNvPr id="4" name="Označba mesta vsebine 3"/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248196" y="1825625"/>
            <a:ext cx="7747859" cy="4351338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702630" y="4813993"/>
            <a:ext cx="10101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7</a:t>
            </a:r>
            <a:endParaRPr lang="sl-SI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3901441" y="4813994"/>
            <a:ext cx="8011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7</a:t>
            </a:r>
            <a:endParaRPr lang="sl-SI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2778034" y="4813993"/>
            <a:ext cx="14717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sl-SI" sz="5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8917577" y="4813994"/>
            <a:ext cx="7228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9</a:t>
            </a:r>
            <a:endParaRPr lang="sl-SI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8046720" y="4813993"/>
            <a:ext cx="7053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8</a:t>
            </a:r>
            <a:endParaRPr lang="sl-SI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7236823" y="4813993"/>
            <a:ext cx="670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sl-SI" sz="5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Zvok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485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272"/>
    </mc:Choice>
    <mc:Fallback>
      <p:transition spd="slow" advTm="53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Veselo na delo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Delo v zvezek</a:t>
            </a:r>
          </a:p>
          <a:p>
            <a:r>
              <a:rPr lang="sl-SI" dirty="0" smtClean="0"/>
              <a:t>Naloge v </a:t>
            </a:r>
            <a:r>
              <a:rPr lang="sl-SI" dirty="0" err="1" smtClean="0"/>
              <a:t>Dz</a:t>
            </a:r>
            <a:r>
              <a:rPr lang="sl-SI" dirty="0" smtClean="0"/>
              <a:t> str. 50</a:t>
            </a:r>
            <a:endParaRPr lang="sl-SI" dirty="0"/>
          </a:p>
        </p:txBody>
      </p:sp>
      <p:pic>
        <p:nvPicPr>
          <p:cNvPr id="2052" name="Picture 4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23646"/>
            <a:ext cx="4721587" cy="472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2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6.6|5.9|2.9|2.5|3.9|2.6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3.5|1.8|2.9|3.5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3.3|7.6|4.7|1.9|1.8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41</Words>
  <Application>Microsoft Office PowerPoint</Application>
  <PresentationFormat>Širokozaslonsko</PresentationFormat>
  <Paragraphs>23</Paragraphs>
  <Slides>5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0" baseType="lpstr">
      <vt:lpstr>AR DARLING</vt:lpstr>
      <vt:lpstr>Arial</vt:lpstr>
      <vt:lpstr>Calibri</vt:lpstr>
      <vt:lpstr>Calibri Light</vt:lpstr>
      <vt:lpstr>Officeova tema</vt:lpstr>
      <vt:lpstr>Pisno seštevanje brez prehoda do 1000</vt:lpstr>
      <vt:lpstr>PowerPointova predstavitev</vt:lpstr>
      <vt:lpstr>PowerPointova predstavitev</vt:lpstr>
      <vt:lpstr>Bo šlo tudi tole?</vt:lpstr>
      <vt:lpstr>Veselo na delo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Učitelj</dc:creator>
  <cp:lastModifiedBy>Učitelj</cp:lastModifiedBy>
  <cp:revision>6</cp:revision>
  <dcterms:created xsi:type="dcterms:W3CDTF">2020-05-08T21:48:36Z</dcterms:created>
  <dcterms:modified xsi:type="dcterms:W3CDTF">2020-05-11T14:14:49Z</dcterms:modified>
</cp:coreProperties>
</file>