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A26D2-6876-4623-A1BF-FB53A8B36E79}" type="datetimeFigureOut">
              <a:rPr lang="sl-SI" smtClean="0"/>
              <a:t>20. 03. 2020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AA2F-B08B-4714-B844-B699D6A1A88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ellpaperhd.com/wp-content/uploads/2013/03/spring-wallpap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04864" y="-2417440"/>
            <a:ext cx="14840704" cy="9275440"/>
          </a:xfrm>
          <a:prstGeom prst="rect">
            <a:avLst/>
          </a:prstGeom>
          <a:noFill/>
        </p:spPr>
      </p:pic>
      <p:sp>
        <p:nvSpPr>
          <p:cNvPr id="2" name="PoljeZBesedilom 1"/>
          <p:cNvSpPr txBox="1"/>
          <p:nvPr/>
        </p:nvSpPr>
        <p:spPr>
          <a:xfrm>
            <a:off x="1151112" y="548680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0000" b="1" dirty="0" smtClean="0">
                <a:solidFill>
                  <a:schemeClr val="accent1">
                    <a:lumMod val="75000"/>
                  </a:schemeClr>
                </a:solidFill>
                <a:latin typeface="Baskerville Old Face" pitchFamily="18" charset="0"/>
                <a:cs typeface="Aharoni" pitchFamily="2" charset="-79"/>
              </a:rPr>
              <a:t>KAJ ZNAM O POMLADI?</a:t>
            </a:r>
            <a:endParaRPr lang="sl-SI" sz="10000" b="1" dirty="0">
              <a:solidFill>
                <a:schemeClr val="accent1">
                  <a:lumMod val="75000"/>
                </a:schemeClr>
              </a:solidFill>
              <a:latin typeface="Baskerville Old Face" pitchFamily="18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2.arnes.si/~oskrmv1s/ucilnica/galerijaslik/rastline/mac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67672" cy="3500754"/>
          </a:xfrm>
          <a:prstGeom prst="rect">
            <a:avLst/>
          </a:prstGeom>
          <a:noFill/>
        </p:spPr>
      </p:pic>
      <p:pic>
        <p:nvPicPr>
          <p:cNvPr id="21508" name="Picture 4" descr="http://www.botanicni-vrt.si/images/rastline/corylus-avellana-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8640"/>
            <a:ext cx="3552395" cy="5328592"/>
          </a:xfrm>
          <a:prstGeom prst="rect">
            <a:avLst/>
          </a:prstGeom>
          <a:noFill/>
        </p:spPr>
      </p:pic>
      <p:sp>
        <p:nvSpPr>
          <p:cNvPr id="4" name="PoljeZBesedilom 3"/>
          <p:cNvSpPr txBox="1"/>
          <p:nvPr/>
        </p:nvSpPr>
        <p:spPr>
          <a:xfrm>
            <a:off x="827584" y="46531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latin typeface="Arial" pitchFamily="34" charset="0"/>
                <a:cs typeface="Arial" pitchFamily="34" charset="0"/>
              </a:rPr>
              <a:t>MAČICE</a:t>
            </a:r>
            <a:endParaRPr lang="sl-SI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kmetija.blog.siol.net/files/2008/08/lopat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5171" y="0"/>
            <a:ext cx="2018829" cy="223224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POMLAD NA VRTU</a:t>
            </a:r>
          </a:p>
        </p:txBody>
      </p:sp>
      <p:sp>
        <p:nvSpPr>
          <p:cNvPr id="25602" name="AutoShape 2" descr="data:image/jpeg;base64,/9j/4AAQSkZJRgABAQAAAQABAAD/2wCEAAkGBxQTEhUSEhMVFhUXGRsbGRgVGBsgIRkXHB4aHB4dJRkbHyghHBwlHBYXITUhJSkrNDMvHh8zODMsQygtLisBCgoKDg0OGxAQGzQmICYtNS0vLDQsLzQsLCwsLDQsNCwsNCwsNDQ0LCw0NCwsLCwtLCwsLCwsLCwsLTQsLCw0LP/AABEIAOwA1QMBIgACEQEDEQH/xAAcAAEAAgMBAQEAAAAAAAAAAAAABgcEBQgDAQL/xABOEAACAQMCAwUEBQcEEQUBAAABAgMABBESIQUxQQYTIlFhBzJxgRQjQpGhCDNicpKx0RVSorIWJDVDU1RVc3STlMHC0+Hw8TRjhMPSF//EABoBAQADAQEBAAAAAAAAAAAAAAACAwQBBQb/xAAxEQACAgEDAQYDCQADAAAAAAAAAQIDEQQSITEUIkFRsfBhgaETMlJxkcHR4fEFM0L/2gAMAwEAAhEDEQA/ALxpSlAKUpQClKUApSlAKUpQGs7R8W+i27z93JKVHhjiUszMeQwo/GqmPaW8uY+9vfpdswDnuYgbdCq4+3KVLNuD7+N/ji1e1vHksbSW7dSwjAOkHGokhQM9MkiqMue0wuJIppImvb2TeJSuiOHBzoXWB7uT48HJHMbYx6tvbhZ+X7s06Zd7nHz/AGRueCWNrMp0pdAjGe+a4U778y2G6jYnlW8it5UQxxXl1GhxhVdW04GMK0iMwHpnFY54n3Sos5DzsM93bo7FiPJdyFztqbA5ZIr2jnuSARYXG/m9sD9xmyPnXgp3tuUM4/P+T2nGhLbNLP5fwfI7B1G15e6sY1G4fOfPHu568selfiPtNxCwdS7fS7IY7xnGZ416nKlQ4GxzgnGfLNe/C79J4kmjzpcZGRgjoQR5ggisoiletvqny8+aZ2ekpsjwsfFFhWF4k0STRMGSRQysOqkZFZFUv2Uur1ILiC2uoYLS2lcpPIveHTjU0W7+FI87seeduRqQ9lvaMzywwXQifvmMaXFsWKGUb6HRgGiYjGAc5znYV9JC+MjwJVSiWPSlKuKhSlKAUqO9qO2tpYjE8mZMZWGMapG+Cjl8WwPWq9k9sFysnetaKtsM6k1Zl07ePOQoI38Pr6b8z5BtLqy5KVi8Mv0nhjniOY5FDqSCMqwyNjuOdZVdApSlAKUpQClKUApSlAKUpQClKUBg8Z4VFcxGGddUZKsQTzKMHGfTKjaqhteJzcSupX4fDuXEJmdfBBbRkhTpyodss7hRk7gHpV1sMjFazs1wSOzt0t4/dTOTjBZiclj6k1TbSrOJdC2ux18rqVr7MuEiBr8P4pVu5IzIw8TIAhGW54Oc45ZqX3vEIoUMssiIgxlmYADOw3+NR72w8MlijnvoA7d5b/R5Vj+yNWoTHfcKutDtkB88s1VnbpoHEaQxraKbeGSCKOMlrlXOB3rodPe6RrHhPvEE5qh6bdJtsuWo2xxgsSafh8tyVW5ntLmbDlTqj17BQdMyGPUcDkNW2PMVu+JdnmaPEE8kco3Vmwyk+TKR7p/Rwf3GJdguGxteT3KG3bhUsQ717t4nlx3a6lZiS8Z7wEnVhSFyPsmpX2DRlsYgzO6+Pu2kzqMOtu7zkA/m9PTyqm/TxglJ8/Iupvcm0uPmVrYcVWzk0XGlNVwi3Vv3vhDq6SC6UDkueaKMEYHSpd23hW1invDIpWS4tJY10jwSRsgZg25ZmRc7DkDzyall5awSjEsEcgznEiKwz54YHesPtN2ZhvLQ2xAQADuiqj6pgMLgdFHIqMbbbVCNkco7Kt4ZCbr2ncTmdpIDBBCT4EZNTaeWSSOZxnkOdfG9p3Fygj7u2Vs7zYzkeiZ26dOhrU8IsCsstnc5E8BG4YfWRn3XHM8sE/EZrbrwiP8ASPz/AICvYUIySaPCndZCTTPL+z/jH+MW/wDqRWLxPtRxK4XRNesi7ZFuojORv743x/0rZtawxjLBAANy56efirXycUMmtLKLvmRWLSBfqYwo1HVJyHhBxg7nA612SilyRjZbJ4iaCxjjVnVMlxjWSSTuNvEeew5V6cSkCxSMQDhTsRkHby8q8OCwt3feu2p5j3hPxz0+RrZWnBjezwWgziWQF8dI0Gpzt02Az5lalnESG3dZgu/2a2ndcKslznMCP+2Nf/FUlrC4jfw2sBlmdY4o13LHAAHIDzPQAbk4AqO9lfaHbX07W6JNFIAWUTLp7xQcErvn1wcGqMqOEejhvkl9KUqRwUpSgFKUoBSlKAUpSgFKUoBSleV3crGjySMFRFLMx5KqjJJ9AATQH5vnQRt3pUJghtRwNON9/hmqds+wCzvG80jNawn+1kK6ZjFzQPNgSBRvpTmo07ruKlHCe/4nMlzcII7ZMtbwOuTq+zcMejaGYBMHGrPMVv5huQOQ2rDfe84ia6al/wCiOnsbw8IFNnb6V6lFz835n5mtzFKjKNDKVOylSMHG2BjbbBGB5VHe2xecJw2JtL3QbXJz7qBMa209dRIQDI94+VZ132Wt5beG2kRikIXu9LOpUqukMCpznBPMn51lfKW5mlcN7UbQ249aQHGVNRYWt/YhpBM1/AoP1LqFlVc81kAJmcL0bGrpjlW/4RxGO6hjuIjlWGd+Y81IHJgdiPSouGOUSU88Mh/ta4U/dxX8JAktSSwOPFE2Ad+uD08mb54cbJPEDuUkXzI8LDzG451Ou0lkJ7S4hOweJxnGcHScHHXBwflVb9kpg9nARn3Mb+akqfxU16ehnmLj5Hk/8lBKSkZnso7EWd8l093E0piuGjj1SSDSoAONmGefXPKp52+ghsOEXK2sSQhkEarGg3aQhOWNz4jud+daD2NzCC4vbJz43f6THtjUjYVvubA++vPtzxz6VfLbxE9zZkmTlhrgjSq45+BSxz5/CrWs8P37Rzeox3fAh78JMMES+8UUKxHnz+7JP4VIfZFHm8ubqTAitotAY8g74Z/npQf9mmajXCuKCawFlHGyxtNJLcSN/fyXOlV3zpChcnb3cY3NSvnsjkz6SDnY2bvtNx5uIzd4S30aNj3EZ2DY2EzAgEsd8BvdHTOTX47P8Dlu7yDuMp3EgkefB8AX+9gjGWfkVzsNyOVePBuB3HEJe5t8xwqcTXONlxs0abYMvwPh+6rw4PwuK2hSCFdMaDAGST8STuSfM1irrlOW+R6llkYR2RMylKVtMgpSlAKUpQClKUApSlAKUpQCq99r91KyWljGWC3k4jlKc+5GC48xsck+QPnVhVFu3XZh7wQSQSCOe2k72PXq0seqNp30tgAkdM8+VQmnt4JRxnk2lm0ccYCkDA5bdNgMeQrT319HChkmkWNBzZyAB8z19Kjb9s3V+6fhnERLywsKldXLaTXgrke95b1r+2fZC94haSz3AEPdIzwWqtqJI3LSEeEvpDABeWeuTXnKqTfK4Nu+MMtPLZjez3i4nuL25nR1u9I+p04KW6+6qZOWJOM7DcjzrTWXY64vOIPLevcLC8azEYdMaxtBqOymPIB/VPLnXtLPJqhvbPR3gBIV8gTRsp8Bxgk8iATgEZ6VN+znamG+jBRu7kB0vC5AdGHMac5IyDg9cdNwL74Sqbcej+hRprY3RSl1XgY9nZX1vMiRSpcWhOCJjiWJfRwD3gAH2tzy9akFrYxxtIyLpMra3wT4m0hc4JwNlHLFfY4CDmoxxrt9DDObaKGW4lXZxEBpRt8KzscA7b9B+FZIqVjwkbJONay2ZPtG4msHD7jO7SoYkUEZZ5AV2HXAJbA6A1FOEW5it4kbYoihs9CBvXiIJrqcXd7jvFwIoVJ0QjAyee7k7k7/AIDGv4le6ySTpRfM4A9T0r1dPU6o89TxdZerpYXRfU+cZ4pJbXEN7ZeOdA6EBSwKFWPL9EnOR5jJ5VseEMiR5eRTK51ysTu0rbs2+OZ9PKtfa8Du5lNxbxKUwFxMzoz6TuyDdQjAL72MkA42rAvWlibS9pdht9hGGGMkA6lYg8v/ADXK7YubeTttNirSSeDfdprzurSWQZzpwCPNiFB+9q8+xXAWvWjtotYt0Re+uEGxAwCiPuO8Y8+eN6ivE7iaZBapb3AM2FjDjTqkDBmXBOCMaSMYOT1rpvgNjHBbxRxRiNAi+ELjBwM5HPPnneuWJWtfAs06dUX8T9cG4TFawpBboEjQYAH4knmSTuSedZ1KVadFKUoBSlKAUpSgFKUoBSlKAUpSgFKUoBXxhkYPI19pQHMt9w2eNLiwzm4sXQxumRqUgkdeehmx8QK2fD7W3vYo7gx4c48Y8Lh12zrXfYjY/CpH7QOHfR+MpOB4byErkY2kiAJ65OVVelQ3iKtZTtKuPos2Q46JKR72n19PnyFSi+7ky2Lv4XHijb29kj50z3JxzBuJeX7XI1n2lnHENMSKgznCgDfz267VHYZWjbIOCP8Asj1FbkcXTQW5N/N3/f5VJYXgUylKXV/qfeL3ehdI95vXkOv38vvqB9sLgrHGgJBcsTg80GANuuWz+zUhnmLtqY5JrXrardsm2YomzqI99tsqN8hdhk9flvXdJQjll2lg5zwkTX2UdpTc23cyuDNDtgkamiGnS2PQnTn4Z51OqontJxT6JNbvbkJLFkgDYaD9kgY2ODt8aszhHbaK6jjFqpmunG1spwQwAL5dwFCqMnUcA4wN9q8mypyxOK4Z7sLFHuyfQzpeH/SuLWSAHFqHuJDyADeGMA9WMkZ28gatCo/2W7N/Ri80rLJcy4EkirpGlfdRVycKPvPXpiQV6FFeyCTMNs98soUpSrioUpSgFKUoBSlKAUpSgFKUoBSlKAUpSgFKUoCsPbtII4bK4JwY7tQTjOEZH1evJeVQt+LiVcJBK8bD84VUpp55Izqx8vlU09uE0ckVnbkana6RgvhIKqGD5B6Ybl6/GoddcHgj1SpGI2A+xlQc7DKrsefUV2PKeDPdhSWSIw3phuGtpSNBI7pskhQ26rkk+HcL6EeWa3FR7j3D3nld4mGI0iB3+1tkZ815nyrb3bSQIquQ85IQDOdT8s5HMDYnruM4JrkJbEt3ln64FtTm049T7cxNKwhQ43+sYHdExkDHm2dvQHas29uVgQRRLmQjEUajJJ6HHkOZPxrxUR2UDO51Od2Y83foPh5eQrFsY7OTTPc3I75l8SrJpC5+yNJzt+tzzWRJ6ieX91G7u6WvC+8zOu+x9uYg87ssgGXl1Yy2+chtsZOBy2Arx7L3FvYXMFxbO7iOdVnmIOgQyAoQSMAgZB67j5ViX13wsHDGSXBzgPKwyP1mwflWNJxM32YEQRW6DICgAk/Zz0GPIeR3reobu6jz4yku88nVwNKjHsyuXk4XZvIxZjEMsxyTgkDJPPYCpPVZqFKUoBSlKAUpSgFKUoBSlKAUpSgFKUoBUP7de0S14ZhJdUkxAZYk56ScZLHZRseflUwrmT2/Z/lZs5/NR4yTyweXkM55dc1GXkdRJp/yg2IOjh4DdC05I+4Rj99QnjnbbivEZNSvOiYwI7YyKgGeZwcHBI8TenKo12bRjcxFELlWDEDHIc+ZA+8ip/byKQN2CZ3yCCuPeyvRh1FWV1qxtZw0V2WOCTxkj3Y/h7Q3DSzq2Y9hgg+NhnnnB8Lef2h8pVeX5l0rp0jO+/M/HG33GtfErBVDNqbAJO27N4m5AZGpjg+WK/cbAEE8gcn4Dc/hXILuZZltlmzC/I1/Db1I7a4eVcAyygoTnJP2NQG/lnHrWXw2BUQ3U2QdOwck91GBsoJ3yevmaweAWDuBJMQYlZnj2C62JJ7xh8DsPwrVdrOPd6e5iP1YO5H2ztj5D/vkKq1F7vUao9EuX6nq1wVS3v5Iw+JdoXll7zSmkAhEdVcKDjJwRgk4rW3l2ZG1FUU/+2iqPuUAV5zQsuzKVP6QI/fXnUopJYj0KJZby+oqcdmoRHbaztqyxPoP+gqK8J4aZ3KKQMDJJ8th+8ip5YcNMhtrPmZJIozgHdQQW5b40o2fTNbKO4nY+iRmue5qC8WXr7N7RouF2aNz7lSfTV4sf0qklfFGBgbAV9rIjQKUpXQKUpQClKUApSlAKUpQClKUApSlAK5s/KI/uon+jx/1pK6TrnL8oyIDiMTdTAufk7/xrjeBghXZOTUXh1aCVLK6nDAjGR+mpHiKHY6fSpHFIySRawNZP1zAZidFDMZC2BpYYGRgZHOoZ2eD/SI+7xqBJ35YAJb+iDtU9HChdz21sw8JkZ23xmNANSgjfUQw5efMUlFKtz6YOJtzUPM9rTgZgigW5vmty6r+ctFKKSpYIZ38OQBjBPSorBxmSSQxak7sMQ04XR9VnGTghUDDA5A7467yn2rdtY5UNlbkONX1r4BHhOQqt55G5HwzzrF4dwz6MgEyhWQCaAHS9vcaQWMbyAA99sxA1Y2Hh5ZyQctmZeJplCG7C8D9mJ76WOwsiCXxrZN0jh5HLLnSOQ5eQ61fHBOx1nbRRxpbxExgYd40LFh9otpzqzvmoH7Fuz5WafiEaPFb3CLoRzuWOHfHhH1asSqnrgnyzbdXVVqK4IWzcmUF+UrHiezOTvHIMdBhl/j+6qZq6fyl/wA7ZfqS/vSqWqyPQrZIOxf55/8ANn+stWL2JI/liwX9Kc4+EEmDj0qv+xKDVI3UAD5EnP7hVjezv+7Ntt/epvlsK3Z26b354MmM6j35F8UpSsZqFKUoBSlKAUpSgFKUoBSlKAUpSgFKUoBXPv5Sf/q7X/Mt/XNdBVzx+UhITfW69BBt83b+FcbwMFXcIbE8RDafGu/luN6mXae3DW7nTkphgdvDuAT8MHGPh5baDsYo78kgEhCQT0Opdx5H1qUcVQuggU4ebYbbCNSCzH5gADzrQsRplKXR4+hS8ytjGJofZm0q8St2hj7xgWyuQPAVZXO5G4VifiBVlnsu89+/DY0jazhngumWQkd2r6jIige8H32PLJxzzWv7LdmIuI3i2rr/AGtaprk07Es2VSMMD4f5x89Jq6uzfZu2sYzFaxCNScncksfMkkk1ginY1M2SagnE2NpbLEiRRqFRFCqo5KqjAHwAAFetKVoKSiPyl4FD2TgeJhMCcnfT3ONuXU7/AA8hVJ1eH5TXOw/+R/8ARVH0BLOxKDTIeuQPlvVjezFQ3F02yUt5W+GWRQf6wqBdjocQFv5zH7hgfvzVuexOwyby7IILSCFfIrGASfXxMR8q2WPbp4rz/wBMsFuvb8v8LSpSlYzUKUpQClKUApSlAKUpQClKUApSvxLIFUseQBJ+AoDF4pxaG3QyTypGo6sefTYcyc9BUPvPa9wyNtLSTb8j3EgB/bUH8KrO6tlvpXvLnVIZWZo1d2IjhJJRFG2BpIPIczWj4z2aKoWiLyKBujnLDfOUbHhPXHXHWrY15WX7/Mv+x4ydK8G43b3Sd5bTJKv6J3GcgZHMe6eY6Vz/APlFSk8SjXbC26Y+bSfwrQdn+NzW0ont2CyjdcZCTqMjDLtnHkeRrd9qOLwcVv8A6TpYhIIl0EYCyZYsrZ97DE8tjVKjJyUGuSuxKC3Z4It2VKxxTTvjOVROeWbclABzJ8Fb21RoEMzx6rmYgLGm/iOyoo3PXfc1+IWFxMFwRDBuTgAGVTgDf7Krnl6+YqX+yV4rrisjyAEwxZtwcYOWwzgFck8sEHb1zVNrlKX2WeE+SdSUY/a45fQs/sB2TTh1qIch5W8Usn89z6nfA5DNSWlKuSwUt5FKUroOe/yjuLJJdW9spy0CMX25GXQQM+elAfmKqS3hLsqLzY4HxqWe127EvGLxgCMOqb+caIhPzKZrA7GyfWFdCnYtqxuvTGfI5qVMVNpZ6kbJbU2SqCMRxheiL09BvV5+zixEXDbbYgyIJXyB78vjbkOhbHwAqiOITIoQSnEbyIkh8o2Yaz6eDVvXTEBUqNGNOBp04xjpjG2K06uS3KK8DPpVw5HpSlKyGoUpSgFKUoBSlKAUpSgFKUoBXxlBBBGQeYPlX2lAUTfWptrmWzdQmgs0Iz71sWIjYfDBQj9H1pU79sUGLA3SR65bdlZSOYUkI+cDddDt8OfSqsj46du8trqPVuC0LYI88gbj4Cr6rFjD8DXC1Y7zNJx/g5jlzEMLKcrjkky5I+TDUMfwFavh93MXeK3iLSTc0HvJIuQW25DDHn8dsVJu0F9HLbuilg5xoUqyszgqRpDAFjkjlW67K2y8PtZL28Ci6lBIVsB8Y8EYXPvMVyQAD5+7snt4x1Xp79SjU2RUcLnJGECui2UJMbDPfgjBCqdLjr4mYjqds71L/ZjCIuNqq+6bNlA8gGXHx92od2VbvryUzXltbtIrSPLLkjVqUd0AZAM+Ikb5wpqSI30O/t7n6fHIIiwcxW0+DGcagSAw3GcEZwd6rjKiuhxX3m8/U5JzlLvcHQVK+IwIBBBB3BHUV9qBAUpSgKS9rfsquLi4kvrMiQyYMkJ2YFVVcqeTZwcg4wfPO1N8EkdLhFyy5cBhkjODyI/3Gu0a5k9sPAXsOJNcIo7uf6xCV2Vzsy+WQdx8RttSD2yXkJLdFmS6gggjIPMVv/ZP2mks7teHTNm3nLdwxb824GQu/Q4xjzK+tVRb9pZ1bLEOD0IH4Y5VJb6QywLNCPGpWSPHMMCD06gZ2rdY4Xxe3quhjrUqZLPRnUtK1XZXi/0uzgucY72MMR5N1HwyDW1rCjYKUpQClKUApSlAKUpQClKUApSlAaDt5xWO24fczS7qIyuMZyz+BRp65Zh8s1XXAuzQNnbLK0ySrEoJinkUgE6tPhbB545H06Vk9teONeXjW6E/RbVsPyxJdKQceeI9uWN+dfbHiZQYI1Dp6f8ASpVrPJl1E+VFGg4bZ95xBUM7SRcNDEyTHLmWb7JcnxKoQ+LbGMetSGfhdvd93eJHE8hTCNMhYFDnGU1AHOcgnOAaj/Y3s3M6Mb5U7piXEIIIklZmYvIR75XwqFYsNs4yM1PQKmkUzeHwzQLwKQlDm1i0asd1bDKlgRqV3YhTvvlCDivDjN+bBO/ubqSeI5QxNHBli3LTpVOWDkHIwTttUlY4GTsBuSegrSdhuELxO5/lSYBreFmS0jYc2BGqUjz1DYHyH80ZSeCVcXN/AnXYfhc1rY29vcOHljTDEEkcyQMnc4BA+Vb2lKqNwpSlAKgntm7NLecOkcnElsGmQ+elTqX4EfiFqd1re016sNpcTOupY4ZGK7eIBScb+fKuPodRxdU17HOTAQejkD4YU/vJqFVOOyIH0cY5lmz8dvu2xWrSf9hm1P3C4vYPek2Elu7Za2ndB+oQGU45gEl8fCrJqnPY1eLHfXcDNvPHHIinqU1q2PkVP/irjrPKO2Tj5MvjLdFMUpSuHRSlKA/LuAMkgD1rGg4nC7FEmjZlOCqupIPLBAOxzVX9uOwDxu93bgywnxywyMWK8yzprONI56ee5x0FQd+E28wWQIvQq8eVPQg5XHlWWd8oPvI0QpU1wzpOlc9RwlRhZbhR5C4nA+4PWTDcyqMLPcY/0iY/veudsjjoS7LLzL8rxubuOPHeOqajgamAyQCcDPPYE/KufOKS3B0sLm7IVtTILmQak6gEnY8ufruOdbjgN8lxhxBMo0DEs4BLrgD39TEkiq7ddsjuUciOme7DZNLn2mICXhs7ieAAkSxmMawOqxswcjY9N+g5V8h7fSzIHite6B5fSD4iP1E93pjJ89htUS4FxLvV0MrLLGFEg0MqhyAcDPoRt5EedeHFODEqTCZBMd1kaaQBWA2JXJBGfshcVinr7W3F93375+hdHTwSz1MNuAKhMslyVuppWbvSRjvJCNQWInSdQ2wQTy32FevFLN4Ye+N0+qIZYyKuhxtsVVQRnkCNxnrWz+g64QJljkl7vSxI2LY3wcZCk55CnCrEpbpFMRIwHiJywJzn7W5APInfaqFrLY87316fwSlpq5dYroenDOIacMN1YZwCN/nUjgmDjUpyKr0o1rNO7RsLdypXR4ljwDrdlHuBic7A9c4rNvuKzRRv9GjmZ2VgpSPIDYOlvHgEZxyz86+ir1Vc4KeUvmeDZpbIzcUm/ke3aGdOITjhqTGONCHuZF1EYBx3Ph+0Sc+Q0+hFXDwuOGKCNISohRVVN9goGAMn0865w4VwmPQSJJe8J+tKyMp7z7QIUjcEkb1mPwaNgQ/eOD0eWQj7tWKxy1fffkepXpMQSR0HdcWgjx3k8SZ5a3UZ+81j/wBktn/jdv8A61P41QicEtwMCCP5qD+J3r9fyPb/AOAi/YH8K52v37ZZ2U6Ghv4nUMsiMp5EMCD8wa/f0pP56/tCudv5Ht/8BF+wP4VquNcMtYk1dyutzpQZbGtuWwPIc9qlHVZeMe/1IvTNLOTp76Un89f2hWPfGCZGglZGWVWQoWHjUjDDY55HpXJ9vwOMe/lj9w+6skcLiBBVdJByCpIII9c1ociK08jP9sPY6Hh10gt3+rlUsIySTFggYyckg52zvsai/AeMdwxDAlDzAxz8/urN4lYNq7wZl2wRISxx6E1+jweJ1yoZD+70wanXY4YZCencsxZJbLji209vxGPEi27HUBzZXBjIz0Pi610rby60VxyYA/eM1yAlin5mFTK555J0rg4ycHG2TW64ArpJ9GNy7p3ZJSOaRVRgRkaVYbYI5/dVl0pSi7tvHvoRq00orbk6pr8SSqvvMB8TiufIrdVGBq+bsfxYk19uIkbxSKrYHNgDgfOvO7Y/w/X+jT2T4nQUcob3SD8DmlU37I+zwn+lXHdyxQyNH3JDPGHChgxAQgEahz9a+1o+0n+EzuEc9S2OORlradVBJMUgAHUlTgVz12dde4RFyGQaWU81Ycwfnk10nWj4v2QsrmTvZ7dHkxjXuGxjHvKQeVLqnYsHabNjyU3WLfXnd6AFyXcIMsFAJ82PIVMe0Ps5uICZbF2uI+sErAOvqsrbN18LegFQ6S5XWYJVaOQ7GKZdJI3zsdmGx5Zrz5VSg+Ubo2xmuGfufvEZUmjCiTIUq4YEgElehBwM8q97CeWFRGkgZQAFEi6ioHQFSuR8cn1rXz8LQKe6jjR8bMqgH1GRuMjIz0zWJccKV18MLI7DGsuMp65DknHl15VDbGSw/T+zvK9/0SDgXFZpZpFka3VVfTpCsJHOkHIBkOBgrvg5APKvXifGngmJlVlt1XIKRM+vbclwcR6T0I9c77a6eLxJIEVnjcMA22cZHPGxwxIO+CBWQO0s52NicHznj/hWeVWZZiuMeaXqdy0sZ9TflzJGGifTqAIYrk4O/utjBx51gMbxJVVe7ljYeJ28BQ58lJ1bb4wPjWgtTNbzPNFHGUcbwRHQNWchtTZBYAkEjTnA22rZLx64cEC3WI9DJIH/AKKAZ/aFQ+wlF8Ya+OP94O7s9c5Nml5OHdTb5VeTq4GvK5wFbG+djlgPXnWJdcULwPc27SEx5HdFB4mVgGUjGrPTIO2c4OMVjWHHLjSFlgQsNmcSgBvUKEOB6Gs2x4xEFJZHjdiSy6HbxdfEowc4G+1RdUo87f05z/p3OfEwra3glnfQ08MjKJGjKKoYHA14dCc7AHfn03rx4l3NvkyXijnhWQMR8RHhjj4VsJe0FrnWrBpgpVU0sJDnB06CAwBKqdxjry3rCk7RXDDSLMLkY1NKjKM+ajBYDyHPzqyKtb6PHxaXqiLax19f2NdwniPe5xuoAIkClQ+c8lYkjGMczWxrDvB3uGaxtxIPt94djj9FAx6bZr2s42VAHfW2+WxjO/l6cq0Pnnp7+H9CLfRntWo7TpmHbGrXHpY8lOoDJPQdM+tbevzIgYFWAIIwQeorsJbZJslJZWCGT3MsWO9iJGM64zqXH+7n1rzPGovNvuNSheBwD3EKeqMyn7wfWsSfgch9y5YfrojHHxwCfia9NajTSfjH6/wVOM109+hoG45H0DN8B/GvtxNIULH6lOXi/OE/opt6b/HyrfQ8ElwQ10+D/g0VPxGTWda8JiRg4XMgHvscsdsEk+ZFJanTw+7mT/RHNs319+v7Gl4RwBwobvHh8kGCcHq2wBb5bbVuOFcGigyUBLHmzHJP8PlWZE7SSdzBFJNKACUjXOAeRLHCqPia2lh2D4rcsBIsdjH1ZmWV/kqnHPbcissp338N8fQOVdZr6wOKapB9GiUyTzAqiKMncEFj5KBkk1Pz7GonC97f3jPgaijIqlsbkJpOkemT8TUz7OdkbSy3t4VVyNLSHd2G3NzvvgGpQ0rTyyqepTWEja8Ot+7ijjAA0Iq4HIYAGB6bUrIpW1LCwYxSlK6BWj7Z8BF5ZzQYXvGQ92zfYkG6HI3GGA3FbylcayE8HP8AHwLiw8P8msxXYt30YDEbZGeh51k2vZzirtpPDtH6T3EeP6IJ/Cr3pVD00PIv7RPzKlg9nl+27Nap6apG/HQv7q9F9mF4QA19AnmUt2bHw1SYP4Va1KktPWvAi75vxKr/AP5Tc/5TX/ZB/wA6vg9l92ucX0Lj9K3K/LwyHHx3q1aV10wfgcVs14lTTez2+UeFrZz+u6f8DVr/AOwzin+Kw/7SP+XV00qD0tbJrUWeZRD9n+IrnVw6XIJGY5ImBHmDqBwcZ3ArAvTND+fs7qP1MRYdBnUmRjeuhqVx6WB1amZzg3GYBjVKq56NkH7iM17JfxE4EsZJ5AOv8av2/wCEwTjE8EUo8pI1Yc88mB6gGtf/AGG8O/yfZ/7PF/8Amq+xrzJ9qfkU0GB5EV9q27rsBw5wR9DhQn7USiNgfRkwR/4qjvaRYGwvFgt55+7dztIwYqCIzgMRn7Z5k9KqlpnHxLI6lPwMziN+kKF3OB0HUnyA61JbP2bX7RfSTcIsrLn6I6EqvMhe9D7Njm2nn54qRdguwNoqR3MgkuJcAqbltYQ7HKqRgHIG/PYVYdX00R25fOSm2+WcIoVeDcRHv8NnB/ReJh+1qGa94OzfEnIC2DKME5mmjX5YUsfwFXnSpdlrI9pmQn2a9mLi0+kSXPdh5mTCIdWhUBABfAznOeVTalKvhFRWEUyk5PLFKUqRwUpSgP/Z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sl-SI" dirty="0" smtClean="0"/>
              <a:t>POIMENUJTE ORODJE NA SLIKI (4 TOČKE)</a:t>
            </a:r>
          </a:p>
          <a:p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6" name="Slika 5" descr="motika-spicasta.jpg"/>
          <p:cNvPicPr>
            <a:picLocks noChangeAspect="1"/>
          </p:cNvPicPr>
          <p:nvPr/>
        </p:nvPicPr>
        <p:blipFill>
          <a:blip r:embed="rId3" cstate="print"/>
          <a:srcRect t="17640" b="16841"/>
          <a:stretch>
            <a:fillRect/>
          </a:stretch>
        </p:blipFill>
        <p:spPr>
          <a:xfrm>
            <a:off x="611560" y="2276872"/>
            <a:ext cx="2304256" cy="1509728"/>
          </a:xfrm>
          <a:prstGeom prst="rect">
            <a:avLst/>
          </a:prstGeom>
        </p:spPr>
      </p:pic>
      <p:pic>
        <p:nvPicPr>
          <p:cNvPr id="7" name="Slika 6" descr="1061177_5.jpg"/>
          <p:cNvPicPr>
            <a:picLocks noChangeAspect="1"/>
          </p:cNvPicPr>
          <p:nvPr/>
        </p:nvPicPr>
        <p:blipFill>
          <a:blip r:embed="rId4" cstate="print"/>
          <a:srcRect t="35279" b="33221"/>
          <a:stretch>
            <a:fillRect/>
          </a:stretch>
        </p:blipFill>
        <p:spPr>
          <a:xfrm>
            <a:off x="0" y="4365104"/>
            <a:ext cx="4114800" cy="1296144"/>
          </a:xfrm>
          <a:prstGeom prst="rect">
            <a:avLst/>
          </a:prstGeom>
        </p:spPr>
      </p:pic>
      <p:pic>
        <p:nvPicPr>
          <p:cNvPr id="8" name="Slika 7" descr="mtech-vile-930615_1024x7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2708920"/>
            <a:ext cx="2381250" cy="2381250"/>
          </a:xfrm>
          <a:prstGeom prst="rect">
            <a:avLst/>
          </a:prstGeom>
        </p:spPr>
      </p:pic>
      <p:pic>
        <p:nvPicPr>
          <p:cNvPr id="9" name="Slika 8" descr="1061212.jpg"/>
          <p:cNvPicPr>
            <a:picLocks noChangeAspect="1"/>
          </p:cNvPicPr>
          <p:nvPr/>
        </p:nvPicPr>
        <p:blipFill>
          <a:blip r:embed="rId6" cstate="print"/>
          <a:srcRect l="33620" r="33620"/>
          <a:stretch>
            <a:fillRect/>
          </a:stretch>
        </p:blipFill>
        <p:spPr>
          <a:xfrm>
            <a:off x="7020272" y="3717032"/>
            <a:ext cx="1872208" cy="2785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POMLAD NA VRTU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POVEŽI (1 TOČKA)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SEJEMO                               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         SEME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/>
              <a:t>SADIMO             </a:t>
            </a:r>
          </a:p>
          <a:p>
            <a:pPr>
              <a:buNone/>
            </a:pPr>
            <a:r>
              <a:rPr lang="sl-SI" dirty="0"/>
              <a:t> </a:t>
            </a:r>
            <a:r>
              <a:rPr lang="sl-SI" dirty="0" smtClean="0"/>
              <a:t>                                                 SADIKE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POMLAD V VRTU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*** POIŠČI NAPAKO (</a:t>
            </a:r>
            <a:r>
              <a:rPr lang="sl-SI" sz="2800" dirty="0" smtClean="0">
                <a:solidFill>
                  <a:srgbClr val="FF0000"/>
                </a:solidFill>
              </a:rPr>
              <a:t>1 TOČKA)</a:t>
            </a:r>
            <a:endParaRPr lang="sl-SI" dirty="0" smtClean="0">
              <a:solidFill>
                <a:srgbClr val="FF0000"/>
              </a:solidFill>
            </a:endParaRPr>
          </a:p>
          <a:p>
            <a:endParaRPr lang="sl-SI" dirty="0"/>
          </a:p>
          <a:p>
            <a:r>
              <a:rPr lang="sl-SI" dirty="0" smtClean="0"/>
              <a:t>ZNAČILNOSTI VRTA :</a:t>
            </a:r>
          </a:p>
          <a:p>
            <a:pPr>
              <a:buNone/>
            </a:pPr>
            <a:r>
              <a:rPr lang="sl-SI" dirty="0" smtClean="0"/>
              <a:t>-  JE BLIZU HIŠE,</a:t>
            </a:r>
          </a:p>
          <a:p>
            <a:pPr>
              <a:buFontTx/>
              <a:buChar char="-"/>
            </a:pPr>
            <a:r>
              <a:rPr lang="sl-SI" dirty="0" smtClean="0"/>
              <a:t>MANJŠI KOT NJIVA,</a:t>
            </a:r>
          </a:p>
          <a:p>
            <a:pPr>
              <a:buFontTx/>
              <a:buChar char="-"/>
            </a:pPr>
            <a:r>
              <a:rPr lang="sl-SI" dirty="0" smtClean="0"/>
              <a:t>OGRAJEN Z OGRAJO, ŽIVO MEJO</a:t>
            </a:r>
          </a:p>
          <a:p>
            <a:pPr>
              <a:buFontTx/>
              <a:buChar char="-"/>
            </a:pPr>
            <a:r>
              <a:rPr lang="sl-SI" dirty="0" smtClean="0"/>
              <a:t>OBDELUJEMO GA S TRAKTORJEM IN STROJI.</a:t>
            </a:r>
          </a:p>
          <a:p>
            <a:pPr>
              <a:buFontTx/>
              <a:buChar char="-"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POMLAD V VRTU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*** KAKO PRAVILNO SLOVENSKO REČEMO (1 TOČKA) </a:t>
            </a:r>
          </a:p>
          <a:p>
            <a:pPr>
              <a:buNone/>
            </a:pPr>
            <a:r>
              <a:rPr lang="sl-SI" dirty="0" smtClean="0"/>
              <a:t>                             </a:t>
            </a:r>
            <a:r>
              <a:rPr lang="sl-SI" sz="6000" b="1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ŠAJTRGA</a:t>
            </a:r>
            <a:endParaRPr lang="sl-SI" sz="6000" b="1" dirty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  <a:p>
            <a:endParaRPr lang="sl-SI" dirty="0" smtClean="0"/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3838461442773_1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645024"/>
            <a:ext cx="4170040" cy="295551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5004048" y="472514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skerville Old Face" pitchFamily="18" charset="0"/>
              </a:rPr>
              <a:t>SAMOKOLNICA</a:t>
            </a:r>
            <a:endParaRPr lang="sl-SI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POMLAD NA NJIVI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K STROJEM DOPIŠI, KAJ</a:t>
            </a:r>
          </a:p>
          <a:p>
            <a:pPr>
              <a:buNone/>
            </a:pPr>
            <a:r>
              <a:rPr lang="sl-SI" dirty="0" smtClean="0"/>
              <a:t> Z NJIMI DELAMO (4 TOČKE)</a:t>
            </a:r>
          </a:p>
          <a:p>
            <a:endParaRPr lang="sl-SI" dirty="0"/>
          </a:p>
          <a:p>
            <a:endParaRPr lang="sl-SI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31035" y="3501008"/>
          <a:ext cx="8712965" cy="1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2911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TROSILKA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PLUG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BRANA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SEJALNI STROJ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SADILEC</a:t>
                      </a:r>
                      <a:endParaRPr lang="sl-S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2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GNOJIMO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50" name="AutoShape 2" descr="data:image/jpeg;base64,/9j/4AAQSkZJRgABAQAAAQABAAD/2wCEAAkGBxQTEhUUEhQUFRQWGRcXGRcYGBkcGRoeGRwcHhweFx4dISggHCAlHB8eIzIiJiksLi4uHSAzODMtNygtLisBCgoKDg0OGxAQGywmICQsLDQ0LywsLCwvNCwsLC0sLCwvLywsLCwsLCwsLCwsLCwsLCwsLCwsLCwsLCwsLCwsLP/AABEIARoAswMBEQACEQEDEQH/xAAcAAACAgMBAQAAAAAAAAAAAAAABgUHAgMEAQj/xABPEAACAQMCAgcDBwUMCgEFAAABAgMABBESIQUxBgcTIkFRYTJxgRQjQlKRobFicrPB0RUXJCUzVHN0kpOy0jQ1Q1NjgqO00+GiRGSDw/D/xAAaAQEAAgMBAAAAAAAAAAAAAAAAAwQBAgUG/8QANhEAAgECBAIIBQQDAAMBAAAAAAECAxEEEiExQVEFEyIyYXGBsTORocHwFELR4SNS8QZDYhX/2gAMAwEAAhEDEQA/ALxoAoAoAoAoAoAoAoAoAoAoAoAoAoAoAoAoAoAoAoAoAoAoAoAoAoAoAoAoAoAoAoAoAoAoAoAoCH6Xcb+RWc1zpDGNRpUnALMQqgn1YigInq06Sz31vLJcCIPHM0Q7JWCkCON84ZmOcufHyoDo6yuJSW3DLmaFtMiqNLeI1Oq5HqAdqAhuqLj81zFcR3EhleGRdLtjUUkXIDY54YMAfh4UBOdYt48PDLuSJijrE2llOGXO2VI3B32I5UBEdUXFJZbWSOeR5ZIJmTtJCWZlZVddTHckaiPHl8KA29bN9LFZoIJXhkkmRFdCQ2yu+M+R0bjxG1AMfRm+M9nbTHOZYYpDnGcsgJ5bczQElQBQBQBQBQBQBQBQBQBQBQBQBQBQBQCN1zy44Y67fOS26nPj86rbf2fszQHD1GZ+SXWf52/6GDH3UBLdcH+p7v8ANj/SpQCp1IuBcXq+LR2zY8wGmB/EVhGWOfWgwHCrvJABQLv5syqB8SQKyYFDqemC3l5Hnd4reTG/0GlUkeA5j7qwjLJrrakGmxTxNyW9O7BN/mFZYRL9WVxr4Xab50x9lnGP5ImM/etDAz0AUAUAUAUAUAUAUAUBhLKqgsxCgcyTgD3k0Auz9O7IHEcpuG8rdGmHhzZAUHxIqOdWFPvNI3jTlLuq5ol6cANhbK9ceDBYAD/bmUj4gVD+uof7e5J+lq/6nsXTZTnVZ3qADOSsLfACOVm+6sLHUH+73DwtX/U6bbptZswR5TCzYAE8bw5PkrSKFY/mk+lWIVYT7rTIpQlHvIYVOdxyrc1K368W/g1quOdyG/swzftoDzqOkPYXa+AuA39qGL9goBh60IQ/Cb0NyELN8Uww+8CgEfqW/wBNuvLsIv8AHJQyxv63SP3LlU/SktlHr/CIj+ANDAodWDaeJ4AHftZMnx7kkeP8R+2sIyye62/asP6eT9C9ZYRKdUqY4XCPJ7kfZcy0MDfQBQBQBQBQBQBQGLuACSQANyTyAHnQCJxfp+ZGMXDESYjZrlj/AAdD5JjeZh5LheXe51WxGLp0d9+RZoYWpW225kEOD9sVe9ke7kG+Zf5MH8iIfNr78Z9a41bHVamidl4fydSng6VPfV+JMjCLvhVHuAH6hVPVsmbSCG5R/YdG/NYH8KOLW6NFJPZm1zgZOw8zsKwtTJDWvSO2nna1jbtmCFnKgNEACBhm5E7+GRU8sPUhDrJae5Eq0JSyLX2OiGxkt+9YSmAjfsWy1s3oY8/N5JO8ZXc5OasUOkKkNJ6r6kNXBwlrHRi51j9IvlTW0ckLwTxdsXU4ZGB0ANE42dSfMAjByBXbpVoVY5oM5s6cqbtImOo+YiW+jycfweQDwBIdD9oRfsqUjY59ZP8Aqq9/oJPwoCuOqZtPFTue/ayjHqssR/DNYRljj1xSEWkCjGHuoQfPCh5NvLdB8M1kwKXQZP41tf6K5/COsIyyc61zm7sBn2Uu2I/uVB+8/fRhEz1SOTw8A/RnugPd2zn8SayYHOgCgCgCgCgCgMXcAEkgADJJ2AA8TQFRdIeNPxZyikpw1G2AJDXRU+03lEDyXxxk+AXnYzG9X2Ib+39nTwWB6z/JPu+/9HfawKigAKqqOQwFAH3AVwm3J3Z2JNRVlsQ3FenFpCjdnIJ5QDpjjy2T4ZYDSBnxz9tWqeCqyazKy5so1MTD9ur8Ctb+5luG7S6cyNuQp9hPRF5CuimodmnovqyBUr9qpqzmSCJhkKhB8QBWXOcXZtmyhSkrpIwuljUZZdR5AHcn0Ga2g5ydkzWpGlBXaO3o9f3FqXaF0jaTTqHZq2AucDfkN/D0rWt1dS0Wr28TWlSnG8r2b8Cx+iHTL5Q4guFVJiCVZfYkxuQASSrAb43BwfdXOr4ZRWeG3t/RYhUd8s9yf45wiO6iMcm3ijj2kYcmX9niNqgo1pUpZom1WmqkbMXeqmV4eMSW8y6ZDbspOO62h1ZGQ/VZSx35bDwr0tGrGpBSicSpBwllZY3WhMF4Vek+MLL8Xwo+8ipTQrnoG3Z8UtuQDrcRnPPdA4x65j/GsIyxr64TlbFcjJuGbGeYWGXJx6ZH21kwKvR9tPEbBsZ+ekT+3BKKwjLJrrNkzxGBcbJbSHOfGSRQBj3Iftowie6oT/F5/rFz+lasmB1oAoAoAoAoAoCvutPiTP2XD42KmcGScjIIgQ4K5HLtG7vuDZ51XxVfqablx4eZZwlDrqqjw4+RF2sIUBVACgAADYADkBXmZNt3Z6Z2irIT+sviJzFaq2A4MkoHMqDhR7i2fsroYGCSdR8NF5nNxTzzVPhuxPhtJWSSSJPmbfSZTyA1EDC+ZA7x8gKvKF12t3sV5VcrtFaLc0SzEOBglcbkD2dwAT5Akge8isRhmg3xNp1cs0uDHXq+6O211DN20QJSYhZFZkY5VSVJUjOCfHzrM5ySXkRRhHNK3M7emvRaztbGWWOMJIpQq5ZmctqA05Yk4IJyPj4UpzlOWV7GKkYwWZbitwzopc3iGSMdlGqlkdwQZGA2CDnpPIsdvfWY5aektb8DM5Sqaw0txNXRFy95ZFdiZNXwCMW+6oayy06i8PuSZs+R839i7K4pcIji7/JpoeIKoJt8rLtu0D7SY9U9se5h410ejq+Spkez9yljKWaOZbr2OvrE6VWlzY9hbXEM73DwqERldgutXdnUHKAKp9oDfA513jlCRPK0LRXCAlreVJsDmyqcOo98ZYVhGRg6b8eivbuD5O6yw28TOZEIK9pNgBQR4qinI8NYzvRhEHdPoaGXDN2M8ExC7kiOQFsAczpztQyzdx/jHb3NxeMGSPCrGGGG7OEE5YHcFmZ2x5YzvQwWp1e8PMHDrVGBD9mJHB5h5SZHHM/SY1kwMNAFAFAFAFAFAVFdzCbiN/LnOmRLddwcCFF1AY/4jNn128K4vSk+3GPgd3omCUJS5u3y/wCm+S5SMFpHVFAySxAAHxrmKMpOyVzoVJRirtlUcU4j8puJZ99LELGD9RNgfict8a7Ch1cFT5b+bOXCWeUqnPbyQ6WEaxcAbSpZponJABLM8zFRsPePgKmfxvL7FZfBvz+5jwLoNJ8iuBKVW5uUVQD7MSqQwBI31Z3PqB5GtXUjGSS2RtklJNvd/QdOBcJS1gSGPOlRuTzZjuzN6k/s8KinJyd2SxioqyO2SMMMMAR5EAjb31qZMbl8Ix8lJ+wVlbhlF9Er0W01tO4LIgYNjcgSKRqA8cZ5VLXjnU4cX9iKCcYwly+5ZfEusCyiVWWXtSSO7GCSB4ls4048jvXNhga0nZq3mTSxNNLTUZ3QMpBwVYEHyII3+6qibTuWN0V9wKIrG0TbtA7wHPPEZwp+KaTXq6c88FLmjhSjlk48jaL4NIYokknkX2liXOnP12JCr7ia0rV6dFXqSS8xGLlsjoFtOo/0OdR6difuSQn7qrLpTCP/ANi+v8G/Uz5HPFcq+cZDKcMrKVdT5MrAEfEVdjJSV4u68CJqxlw3hZvbqK1UZTKyznwESMCVPq57oHqTyFbIwy+AKyYCgCgCgCgCgCgKY4Pjtb70v7z9Ia8/0l8b0R6Hox/4PVkR0qtbOeTQ4ka5Rc5gjaSRRzGsAEY35N57YzTCfqIxvHuvm7fIxi+ocrS7y5K/z/sQbXWCRJs42MZXSV94O9X6qS2XqVaEnJXk/TkWv1XTk8PQeCPKinzUMSPxI+Fa1u98jWj3dObGe8ukijaSRgqICzMeQAqNJt2RI3ZXZESm7eaRomQW7W2YtQwwmOdJYEagMcwduW2c1usiWu9/oaPO3ptb6nTaXMkNrG11qeVVUSGJC5z4nSgyQPHArDScuyZTaj2jttLxJUWSNldGGQw3BFatNOzN49pXQk8d6v0Yl7NhEx37Jv5I/m43j+GR6Ct+sUu98zHVyh3Plw/oULHo68yzdvNDZpG3ZP2p7+ogEYGQuCDsc7+FTKKg01d+RDKpKaadl5lmWvE5YpI4boRkS92GeLOhyBkK6tkoxAyNyG3rl1sKlFzhw3TJ4VWmoy9GQ83CLqS9vhaIjnsoptLPoYsVZO53SpJKfSK++up0fLNQXhcoYtWqvxJCw4jDZcNjaBDIcqhXOlmmb2+1JGVYNnVkZGOVeaq0KuJxko1Xbf5LkTwajBZfxnPbdN5Q6CeGPs2ZVZo3bMeo4BIYd4ZIydsDfFST6Lg4vq5O6XFb/LYkblHVklxTg8d3xGCFZGjl7GVpWQIW7IFdGrUCPbPdJB5ttV3/AMf6zLO/d0+fG33K2Ktdcywuj/R+CzjKQLjUdTsxLO7ebsdz7uQ8AK9EUyUoAoAoAoAoAoAoCneMTmC44sebRv24HmGt0K/DKkZ9DXG6Qp5q8Fzsvr/Z18BUyUJtcNfp/QdG+Hy29nEbdI5JpsSzPK7LqZxqJyqMTjOAMbfbU03Fys9EtiOCajdat7kRxnPErhbR4ex+T4e5fKMwyO5HC48HG+cDbmNsHdNUo5r3vsYyurPLa1txwtIkiRY41CogCqo5ACqrk27svxppKyIfpYyk2olOLft17XPs5CsY9fkvaaee2cZqWi97b2K+Ij3b7X/4NOa0BjI4UFiQABkknAAHiT4UApdGL1RFcTZ0wPcyvGWOBoJUah5KX1H41vWTulxsMPbK5Pa5OiWq9y7lRByWUf7qwyMisz28oBIzho2TDD10sRnyqzCT6prxKFaCVZPmvY7unwHyCZidJjCyI3k6MCmPUnb40paytzNK3cbJXoTJq4pcnJGLS2yu2Ml5Tvtnb9Z9MSdGq1J+bK2Nf+T0NXXJwmPsYblY4xKtxGHkwA7IUkQAkDfDMpGeWKtYhf42RUPiIqziaGSNkXGXwozyyxAGftrnUPiI6Nf4bPofgXR63tAwgj0lyC7ks8jkctbsSzYycZO2dq60YqKslZHIbuSlZAUAUAUAUAUAUAUBWfTiyCcSUsPm722aI+rwknB98bn+yfKub0lB5FNftf59jodHyWdwfFEJwLjPySMW15qQRd2OfSzRyIPZ1FQdDgbENjlsTmolONbtRevFeJO4ypdmS9eBp6D3aSNfFXDsbp2z5owHZ8wDjAIHuNb4hNKPkZwjTcvP/h0dJruUBIYAxklJzoKh1jTHaMhYgasEKMnmw8qjpRXelsvfgT15ySUY7v24nVDxe1cdjIyqSNJinBQsORGJPb94yD50UJrVfQxKpTayv5P+zZBwEAfwW6niXwVWWWMfmiQNpHopAqTP/sit1aXdf3OTifAoyub++kkiByUdo4oj5awgBb3ZraM3+yP3NZQX75afI534i9yFisEMduBpNyyaUCjbTbow75xtnGketaOCjrPfl/JPCo5rLT0XP+CS4Pw7sIUhDM4QFQW54ycA+4YHwqGcs0sxapxyQUeREcSnle/jW3aMNbxOXLqWUGYgKpCspzpUtzrd1I0qV5Ld+xXlCVaraL7q9zoHBGlcS31wZhGdaxhRHAmN9RUEliMc2J8aqzxray01a/qzb9JZ5qjvb0Qz9UsBlF1fsCBdyARA/wC6gBRGweWoljiu3hqXVUlE41ep1lRyMOusfwW1/rS/oJ6ziPhszh/iIr3ovwT5XNIXd0ig0DCYBeQ98ZJB7qjG2NyfLaqMGoRUuLL005ycXsi3ujHGpDIbW4OuQIZI5cBe0QEK2pRsHUsucAKQwIA3Av0avWIo1qXVvwGepSEKAKAKAKAKAKAKAV+sXgr3NoTCM3EDLPD5lo9yn/OuV+IrSpBTi4vibQm4SUlwEqyv1niSVPZcZx4g+IPqDkH3V5WpTdObjLgeroTVSKkuJGXlvJHMLm3wZNOh42OFlTOQCfosDybHodqtYeuoxyT29jTEYaUpdZT35c/7JKw4tbTSqW+auArIEl7j4YgsFz3XGVBypPKreVuPZd14FPrEpdpWl4/mpPNbKw0uoYeTAEfYawtDE5XIu96OWQVnNpGSBuIo8MfcEwTUqqT2uV3ThvY5+D8JtC5KcP7LTgh5YVBJ8l1ZfPrj41mUpW7xiMY37v0GFkqGxOpWFnpD0hEbGC2Amuj9HPci/KmPhj6vM/GtssYrPPRe/kOslOWSmrv28zn4Hw/sUILGSRyXkkPN3PM+g8APAVza9Z1ZX4cF4HTo4dUYW3fF+JjxNHvJo+HQEhpu9O4/2UI9rPkW9kZ8/WrnR2GzS6yWy28/6Ob0liMq6tbv2/suSxtEhjSKMaUjVUUeQUYA+yu6cMr7rsul7G1iBLSm4DiNQWkKiGZSwVcsQGYDOPGoq6vBoloO00xO6I3MtrJL21rdCKUI2oQuxV1Gk5VQTgrjfHh61Sy3ildXXiXs1pN2dn4DvwZxJf2cikhOzuhurAknssKQcEbKzbj6HuqbC6NohxWsUywquFIKAKAKAKAKAKAKAKArDpd0bltJnurVDJaykvcQr7cT7lpox9JT9JRvncZ3xRxmEVZXj3kXsFjHQlaXdf5ciI7yN0EiupQ8myMfb+quC4SjLK1qemhUhKOZPQxubaOVNLqsiHwIBHw/bWYylB3i7M2nCFSNpK6Mejt89vcrayOzwyhjAzklkZfaiLHdhjdcnO2K6dOp1sM3Fb/ycWvR6iplXde38fwOVDQKArvpl0sU3JtROYoo8dq0YYySMc/NoQO6APaPPJxU8aVRxvCN29uXn/BC6tLPapK0Vvzfh/JjwziljFH81JDGvMgth9vrBu8W9+9c6tQxMp9uLb/PQ69HE4SEP8ckl9f5JPgEd5fdubUQxdiBiO4D9o5YZUkDAjU74Jz8KtUujoNWlLXwKuJx9WCUlG0Xe1+P8Dl1UcNhit5GyzXjPi7MgAkWUc0IHJFz3cbEHI511oRjGKjHZHBnKUpNy3HmtjUqzjF1HacRu5Lssskxj7ByGbtIgiDs4QuTlZNWpQM7hiNwaqYiE5NW2LeGnCKd9zbBxstjFtd4Pi0ar8SGYN8MZ9KquFuKLanfgzs4hYrKBksrIwdJEOHRhyZD57kYOQQSCCDSE3B3QnBTVmMHRLjjzGaGcL28BTLKCFkSQEo4BzpJKspXJwUJ5EV0qc88bnNqQySsMVbkYUAUAUAUAUAUAUB4zYGTsBQFLWvDVnuZOLGxjnsnaQxxqVXCx5UzyRONLM+C3nsM1FOTTukXsNQp1I5ZTyy4Jq619mI3SnjGu6Z7INawvkrGh0rldPeKglQSTkhduXPmcUKVPEyeaKJ+kYVOj6dNRk7u97PT0/NSO4aJ7ya2iaeTLSqdRY5UqCSyeTAA4+FS1MPRo0s8I2ZzIYmtXq5JybRbsT30I0skd2o5OriKUj8tWGgn1DD3VzHkfgdLtrx+hruP3RnGlRDZqdi+szSj8wABAfUk1ldXHx+gfWS8PqQPTfo9Db8NVY13jljbW27szsFdnPiWyM+4eQqxhKknXTK+KpxVBorOZdnx9XI94z+wV3JrSXkcSEtY+ZZ03Tbsb97q1+d7aFEdWBAMmlRnA3OGUe/J864EquWo3E95SwHXYSNOtpZ3Xlv9ya4PBxK1eXi1wCQ+j5RBjvtCM5cKPZaIHIXmRrBxtU9LPq5HH6R/S3jDD8Fq+D/l76j10s6XRWdl8qUiXtAvYKCMSs4ymD9XHeJ+qDUzaSuzm06cqk1CK1ZV3QXi6zz3E15KrXjN3Wc4AiwDphBOFUNqyBvyJ55qjWm5pNbHTeFeFqOE9+fNeA3Q8Zt3cRpPCznkiyIWPuAOagcJJXsZU4t2ud1amxFWEEz8TkFvP2LraI3sq6ue1cKJQRnSO97JU786vYXuspYpK/54jv0U4x8rtIp8BWcEMozgOjFHAzzAdTg+VWimyWoAoAoAoAoAoAoCv+tPjjkR8MtiDc3vcY5/k4mOGY+WrdeXLUfCtZSsifD0uslrstX5fzwXiJnSrjl1Dbx8MnijtgugF4ySrRLlV2GTjIyd8nHIcqp1Kk7ZJaHpsDhMO5vE0m5Lgnwf5p9xb6eXtsZLWGzOqGCF11kEF3ZlZ2IIB8vD05AV0MBKOZqPBHnumqNZJVK2jk3pyStYh+iHafKrPsQjSGRQodiqksjDBIBI588HepsTHNQS8jmYaWWu2vEtmbpXFC/ZXivaTAAlZBld/FZE1IR65FcWVGSdjuxneOaztztp8zybpnYjlcI7HksYaRj6AIDWFRm+BjrYcxM6xeJ3ksKareS2tGbK9oAJZTGVPeXnGBnIB5+vhaowVKcW92yKcJYijUlF2UVe3FiTLyPuNd1rQ84ty8oeg1s3CAY4x2728cvaHdy4QPgE8geWBjnXDlRjldtz1dDpOsq8M8uytLcLbGF31kxrw2MgiS7kQoyfVI7rPJ5A8wPHPlk1q66yLmWIdETeKa2gne/1shV6uLxXu7W0u3SSFYrpYIjzR5D3llB55j1hPIEipKUs8NSljqCw2IfVvxXhx/54HZwPonZm7vMhZ1gm7KNXwyoulWORyJ1Erk/UqtVfV9mJLUqzxEs1bdJaeid7eO45xW6LsqKuOWFAx9lV7sJI2VgyItl0/jt576ZFLu2iCE7dmFh1ZZjnJzIzHA8AOWauRn1ccvE3odHyxP8Alk7QT9Wly+paPV5bmPhlmrZ1GGNjkYOXGo5Hnk1cOI3d3GGhgKAKAKAKAKA4OPcWjtLeW4lzoiUscYyfJVzgamOAB5kUBSfyHiBvZb2L5y7QRyzIFB7Eyq2mFQc6wkeFON8k+O9VKjm53jwPSYGOHp4ZQr6dZfXnb21/k6ejPS2Brq5u7/HbNFpiXQWj2G6gb4JwAM7btvvUcKsczlLctYvAVI0YUcP3U9ddfsRHTnh1tFa8OMLQySkTds8bKxLMEYhiPIkgZ8q6OAUVLTked6aqVZtuaaV9E+X92Qr8NvmguLeZV1tHNEwXfvENy23q5i9KTZyuj4qWIjF8dPnoOk3TDVxOG9nhaMIMMinJIAYArqx51wXV7ak0e7jgLYSVCnJO/H5crkjxvpfA3FLW8iSUxxx6SugKx3k3QZwfbHj4VtKqusUkQYfAVFg6lCTV2+flv8jT1odMIr20CJBcIyNr1SKoAGlgRsTnOR5cql61SnGye6KccBPD0arlKLvB6JlZuOdd5njEWFwXppxC4gt7OyQLphjj7g1OQqhSSzbKPXAx5152VWblkie7oYDCwpLEVnvZ67a+WrJnq06KRk3EkyCW4tpGjWIkdnqUHBPn3gRk7DGcVmhTTu3wHS2OqKMY03aMle/E5oeHx2tpxJeIFRdPNHIHi2ftinaRmFuYCMxweQGfPFSOeXNcowwkq7pZOK1b8Hb6WskLFlBJbiDLTwXU5L61zokg7LWpUkFH753BGV5ephmlCk5b+ZnF1nVrKL0cbptcbX/LcCUsuEz3t3HA95cgukzK2sBVdFUoSqBQd/TPPesYaSm2rIqVlk1u3+eFiXhvr2/aaxgSGGVAyTT9qxUANoYxAIGyTyzyz8azTpRct9iziKdSlTjOeilyevPbmc3EurqO1jjtzKJbu6IggjAKqg/2srb6mEaZbO2+OeamjQ7WaTubV+lW6PU0Y5Y2tzf5zLttoAiKijCqAoHkAMD7qsHFNlAFAFAFAFAFAUt1lcVhuLq4VpZmjtIl0hYTLbCcM/aCfYrnBjXUdlJPkRUdS9uy9S5gur6z/LG8eO+njpy9iB6NdIrjhqSDsi0d2mtSxIG6nDxtuCN919Mbb1UVWcN0ejl0fhsTZ0p9187ry129ifveknDm4ZHbog7VBEvzkXeHeBlYMAQCRq5EHetnUhkykMMHi1i3Ub0d9n4aL2IjpNwy1vHUcGtnbs2PbS5Kxd5dlXtGzqB3IA22rb9dhsFJSm7XXr8jh454rErqqju4vw346r+yKXozd2s0E8kWY4ZoZZGjZX0rG6sxKjvbAE7A8qk//cwuIWSLab5qxz6eCqUp5nsWZccdtJeLW0y3EDRC3cay6hcknAJPI4PLnWrlHrVrwO9SoVVgZJResk9Fw56cCM617uMz2EkciEKzZKup0gNGQdjt4/ZWmIavFos9EQmqdaMk9uXgzu6zeOQ3lutjayxSzXMiqMPlUC5csxAIOy4wN962r4mnTg5t7a6eZyoYetSWaUGrpx103TKxn4TZQs0c11PLIjFWW3hChSDgjVJkHBzypSx3SOJip0aUVF7OT/g5sqGGpO05O5ZfVnxGGAmFZF+TvBHNBJII0fCsUkSRgF1aW0nfcajvUeDrzmpKqkpRdnb5ouzUppKN2uHEgei/S6GyvuJGRzLG8rlCh16zrLKA2cY0vjOfCpOsUJt8GdZYOrisPCK0cZNO/BNJ/iF6/wCJG/vVnuh2cLyRxsyjuovlq8Tpycn1OMDFV3LPK8jtU6SwtB06Wskm/FvyLF61IFX9zwoAVZJUUDkB2JwB9lWMWv8AEzx9CTdS74/2JsT3Ed5aPadn2+uVUEgyjaonOk4I54wNxuRVTBN3duRarRi3FSdlx4nN0IvL0cT7KNo4ZrgypIXjZuzwDIx0al3BXGCfpVaoWzvcv9KuSw8E3FrS1r8vYujgfRiOCRp3eS4unUK08uNWkb6Y1UBY0zvpUDPjmrZ51u5O0MBQBQBQBQBQCp0+6VraRrFG8Yu7giOFXbAUscGR/JEBzvzxisNpK7N6dOU5ZYrUrfivA5LSRrG0ea8hUR3FzDjfKsCcsN8vz2GdxnOKp1c2Zpa8Wj0mBdLqIzmlB6xjLnfj+fQ4OMccgMAtLdZreKScyzRyYKw5x3YABkJqy+nA35DFa1auZW2JsD0dLDzdVtS00tx/PudHS+44c8lz8k7ID5PamMKpXv8AbydppGBg9npz6AVvV6twvEg6P/WRxKjVb8bu/O31RC8WJHDLIplUlnuXIUlQQxcqGxtyHL0qvgIwqdJ1FJJ2S38jz+MlJUcye7fuZ9WR0cQVVGFeKUMBy7pUgke/b41P/wCTU4/pVJcGV+jJyc2mxe4pGsM88IdVEc0qqNtlDHA38ANqs4KhSxFCFWb1aV9fAuvpfGYb/FTtlW2lzl7Qf737NH7KuLA4Zf8ASGXTnSEv3W9ETfQhh+6Nr3ie+/Pl/JSfCud01QpU8FNwWunuhQx2JxFRRrSbW/qedIrV1vblSj5aeRlwrHUGOoFcDfn4VZ6IxVFYKneSVkuJRxlGbrOyepJDgU0tpYRrG/btNdRpGw0MUbVJybGBlc7+Brj9ZGrjaypapqL9Vp7He6Mq/p5U5VNFZp/L+UFr0aFvxBbe+ICFoe07NvZ7VTpBONt139ORq1KFsqkdeljOs6+VDfRq/lZ+2hcvSPopFJw97WCNU0jVEB4Ou435ktyJO+5qxOmnDKjiYbGzhiVWm7338n/BUd90tluE4fbOu8EuGY827jqufIhSQfM71UlUcqTi+COlj8DCjLrovvSXs7kibxILyxkdZGCzMdMal3YiJwAqjcksQKjwHffkc3FPRfnAszozwOQ3MvELqNY7iVRGkSkHsohg4dhs0jHGo7gYAGwrqJFGU20o30Ww1Vk0CgCgCgCgCgK76d9YUkAljsojI0bCKS4YHsYnIzoH13A5jkMjJztUdSooK5bweDliamRNL8+pAdNejELcJF5bs0soZLmSaQgyygqUcMTgDSp2QYA0YAzzxK04eZLRc8NiUraxe3v80RPQLpgOH6xPCXWcJIJF9sjHd5nDLv6EHPPkKtOp1TakjvY3BrHRjOjNafL/AKS/QeS0lnkv7+5g7aRm0ROwATwy2rntso5AeuMbUsreeT1IMeq8Kaw1CDyq12lv8vr4nvHuH2c1zxMwpCexsoXBjACq4aViQV2J043/AGVLUjFwdijhKtenXp529bb8rsV7+a3t88MvhL2VuwkiuIiNSrKpdQynJ2Dlc4Pu8aqTweKhWeLwrV7apnNqzpfCqbX0N1lxvhdge0thc3ExGgMwdfaI2OoKqgkDcKTVavg+lcdaOItGN/D7X9zEKuGoq9PUT5ZGd3d8apHeRscsuxOB7s4r1uFoKhSjTXBHHrVOsm5GFTkR7G7KyujFXUhlZTggjxFRVqMK0HCaumb06koSzRJ9Onl+cp2yjAB1dmmo5zz20+HgtcNf+OYHO9H8y++ka2VPQ2dC+kso4nbzXUrSYkMJL4wqyjSCoGAu5UkgDkauwwNDD0mqUbWf57mIYidSosz3X57DR03HD7jiUvb3OjXBEkVwh1RxSI0mpZsd0qcqcnlg95TVZuE+yzr04YvC2rxi0vL3XIkOMdKOJwWscC27SSFdPyyFXmjkXkrRFAcMQRktvnOB41rPrErR+ZJhng51HUrPKv8AXVr5228PqJR6I3UJtrq4UxK9wiLE+O0bMUjs74Pc9kgKdznfGBmGpSyUZN72N8V0g8TVUY6QT0XlfX+h16LQBuKWhP0EuXXfx0Km/n3Xb7ag6P70irjNkW1XUKIUAUAUAUAUBhNKqqWYhVUElicAAbkknYADxoCl26aRhuIwxW8kyXsgltQUOmXWgjlcDnjWmoY3OQdudQVZpRaWp0ujaGeqm5Zcut/DwOTobwcPdLacSeSMRd+O2ckI7Nv54HPOOZ5Z2xVenC8ss/kd3HYjLRdfDJO+8lul+fIz46ka3fyO0MtxYCT5RPBCmswlT84IDndDnJUcjyydqmm4zeQ5eHhWwtN4iS3Vld63fG3Hy39CV6RcC4ObNryB2CnZBE/tOc4Qq4JU+YwCADWtWlTSuTYDH4ypUVPR+a2XPSxXlrDNGzIrsjXEUK9mP9okjyY1eXIHlyYedRWaprxOjmp1MZOTV1CK15NXN/WJZXMd263hjMrW8ZBj5aQZEXOw37v4V1sGpZJKR4/pSdF1YSo3t487i7O2UBHmh/8AkKvTd4p+XucqKtJrz9joqQjPKAKA0K2ZNuQBBPqSCB8P11GneenAktaGvE8kTLOPrKD8dx+yko3bXNGYycVGS4MvPqy6FwLBDeSYlllRJFyO5HqGdgebb8z8Mczw6dBRd2eqxvStSvHJHRceb/oy4Fxe3XjPyexLGGSKVpkU/MLIrKQ8a8lJ7ysVwrEjmaljNSbSKFfDzpRjKejlfTjbTfzO/rXPzVln+eL+guKixXwZGlD4iF/okv8AG1v6QXJ++EVV6O/d6fcnxnD1LZrpFIKAKAKAKAWuO9NbeBzCge5uR/sIRqZf6VtkjH5xG3ga1lJRV2bRi5OyFrpDcXPEDFFLEILQEvMhkDvMQe5GdOwT6TbnOMeGTWqYlZezuWaeGebtbHN0jtpE7G6tlzPaNrVBtrQjEkW3LUnL1AqChUyy14litDNHyOHrD4vZcQitvkvz11Lp7PR7Sq3NZPXP0TuDk7DnPiMrsluX+h1VpqVSTtT8ePl+eB19C7xeEl7e+h7Eu2VuQC0cnkpYDbHh7zkDmVN9VpJW8RjoPHpVaEs1v28V42/PAWOsW3W7upLm2hJtbdlS4ntlUyPkElttnAwF1HVpG+CK3upt8Uir1csLThduM5N33ulw04839Dv6McDksoU4nEttcoULsJJRrjBPMSnul9PMncbgCtFGou29fDkWJVcJJPDxbj/9LVS8+NuWthT6adJF4jdm4RGjQRRxKG5nSWYn3ZbA91djCRkouTVrnlsc4KeSDvbiLKn5gHyVT9mKlT/xL0K//tfmdlTkIUBpnc7KvtHx8h4n9lRzb7q3N4pd57GXdRfID/8AviSazpCJjWcjGBDuze0fDyHgKxFPd7mZNbLYfrPrD7HhK2ceRcKJULctMWSQUPidJ07csE+VcjF5oSsuLPSdEUqdftza7Kvbi7fbTUtTq44HFbWFtpiSOV4YmlYKA7MyhjrPNsEkb8q2Oe3fUjOtsfNWWf56n6GeoMV8KRLQ+IiK6Ej+NE9LW4/S29VOjtpehPjOBaFdIphQBQBQCR1i8al1RWFo5juLgF5JFOGhgU4Zx4hmPcU/nbggGtKk1CNzenBzlY4eE8KitoxHCgVeZ+sx83PNj6muZKTk7s6kYKKsiItelTSmQw2k8sCOY+1Qp3ivMojEFlB8Qf8A1u6Vt3qaKrfZaHfw7jJmk0rbXKIAcySoI1yPABjqPvxWsoWW6Nozu9mcC8Ba1u/ltkkTP3tcEmyMW5tEw/k3IyORByeVS06yT7XzMTU8jhF9l7o29Oen0LWbwyQSxTy9wJcIAq+bpICY20+BDZBIO2DVipNSh2dTHR8VDEKVSWVL0v4epHx8MXh9l8qt+KrHIE1yIrxyRu2NlQA4JzhQSD9laxoyitJaluv0nTqzaq0k48HsyrrCxlkl7KUFJpbgBldSAjuwBLIcYIydtvKr86kaGGlWavbU8zJyqVlC9kyc6U9H2spI0aRZBIrMGC6SChAYFcnbcYOfPy3i6J6W/XKV42a9TTF4PqLNO4vL3V0uMryz4Y/K8vwrqLsq0tvzcrPtO8d/zY2BCPZPwO4+B5itrNd1mt0+8jFrjw0nV5f++WPWsOfhqbZPHQzgi05J3Y8z+z0FZjG2r3NZSvtsa077avoj2fU+f7K1Xbd+C/Lmz7Ctxf5Y6KkIznvVyjbZOCB55Owx8air5ereYloSkqiys+oeh3Eu2tlyjRvD8xIpIOHjADaSOa+IOxxzA5VyKVSNWCnHZnTkmnZi91ujMVl/XY/uhnrTE/Cl5ElD4iIPok5HFrfB5wXIPrvCd/iB9lVOjv3en3LGM4epbFdIpBQBQBQCN0l4TNHfG7SJpo5IUhYJgyRlGZgQuxZGDb6ckEDY52gr03NaE9CooPUUuOcUuLiY2FvFLbsya5ZpVKFYydOYl5ljuATjkfeK3VdX2p/Is9b1nZh8ye4XBDbLFaxkDShKr9IhSNTH1LNknzNQybleTJopRtFHVNdIjIrMA0hIQH6RAyQPgM1hJs2bSNHGeJpbQtNIGKrpBCjLZYhRgepIFZhFydkYnJRV2dHAOA3M13FdXUYgigD9jCWVpGeRSjPKVJVQE2Cgn2jnHKuhRo5N9zn1q3WbbDevB7cP2ggh7TOdfZpqz55xmpiApPrT6J3EV5cXSRO1s+mbtI/9myqNeoL3lwy69WMb88g1ZpTg4OFTZlerCeZThuJV3cySuZJpHkcgDUx5AcgAMAD3DnvU+GwlHDRy0o2RWrV51XeTNVWSE0mEjdNvyfon9nwqPLbWJvmv3j1ZxyPdPkf1edZU1s9DDg91qYMe02HseJ+t6D08zWr7ei2Nl2NXub6kIwoDu6P8PluLu3igEZkMmsCQsI/mwX7+kE47v4CqeOjnouF7X0LOE0qZuR9HdE+B/I7cRtIZZGZ5JZCMa5JDliAOQzsB5AVQhCMIqMdkX27u7IDrW/krP+tj/t7iosX8GRLh/iIXeiX+trb+guvxiqr0d+70+5PjP2+pbVdIpBQBQBQBQFaWzdpf8RlOciaOAZ8FiiQgD3s7H41RxT7SRewi7LZHWLCTity3+4ghi9xlLSH7gtRPSmvFky1qPwSM+keRd8OPh20o+LQvj9dId2X5xE+9Hz+xN3lqssbxuMo6lWHowwajTs7okaurMmerniLTcPhMhzLFqgkJOSWhYxkk+Z06vjXWTurnIas7DLWTAv8AWAP4svv6tP8Ao2oD5rBrsHICsgKALVGmYpChlYK7kLjZUGWJJ22Hr+NQzrQiSwozkaVZyARpH2n9lbdp8jXsrmba3NDwmgGzqluNPFrcYz2izp7vmy+fX2MfGquK7qLeF3Z9FVRLgh9bsmmGzP8A94g+2GcfrqDEq9KRLQ+Ihe6HH+Nrf+gufxiqp0f+70+5YxnD1LdrpFIKAKAKAKAQuMcDuLe7lnt42nguSryRoUEkUiqFLqGIDqwAyM5BG2ar1qOfVblihWyaPYV+FzmPiM7SRTQx3Yj7NpozHmSFdLIA2CSVII88HHKoKlOSpq/AsU6sXUduJ1dPe5bLPkBraWOdckLq0nDKCfFlZgB4nFR0dZW5klbSN+RJXnHIIoBOzjs2UMmOb6hlQg5sx8hWqhJyymznFRzMZervh0sFhEs40yuZJnXxUzO0mk58RqwfUGuolZWOU3d3GSsmDi41B2lvMgOC8Ui58tSkUB8o2Z+bT81fwrq032V5HLqd9+Zvrc0PGGdjuKNXCdh06prEy3dwqj/6KdM7d0yNGF29cN9lUsXwRcwvFiPbNlF9w/DercHeKZVmrSaM62NTyhk6uE8TltZkngYLKmcEgMMHZgQeYI2PI+RFRVKamrMkp1HB3Re/Vr06PEllSSIRzQ6NRUkxuHzgrndTlT3TnwwTvjn1IZHYvwmpq5h1uwarW3bOOzuoWxjnkOmPT28/Cq2I+FLyLFH4iFnoQM8UgP8Awbkfo6p4B6yXkWcYtEy366RRCgCgCgCgCgObiHD4p0Mc8aSxnmjqGU45bHbagIa26D2CSrMtsmtcFcl2RCMYKIxKKwwO8AD9tYSSM3bOmz6KWUUvax2sCScwwjUEb57u3d38qyYJmgCgOLjHFYbWFprhxHGgySfuCjmSeQA3NAfKg05OgMqamKBvaCliVDbncLjxrp0k1BJnNqtObaMgalIzKhgfuqHpLbWcs63J7MzdnpmP8mAme4/1N2J1HY53IwM0sTCTlm4F3Dzjly8RX6ZS2rX0zWJY27EsSfZMhJLmHx7Mnffxzju4qTDZ7a7EeJy303Ic1ZKxiawzJiawZLp6i+J23ydrZBpugTJKTuZQTgOp+quQun6O3POTzasZKWp0aUouOhO9bJ/gSf1iD/FVXEfCkWaPxEJnQFs8Wg/oLn8Yqq4H93p9yxjP2+pc9dApBQBQBQBQBQBQBQBQBQBQCr1jdFDxG1EaMqSxuJIy2dOoAghsAkAqx3A2ODvjFbQlllc1nHMrHzreW0kMjxTIUljOl0PMH4bEEbgjYggiulCamro584OLszWDW5GZA1kHpycBVZ3YhVRQSzMeSqBuSfIVpOahG7NoQc3ZGu3TCgeI2O2MHxGPDB2xSnbKrCpfM7mZrc0MawZMawZHTqYgkfiiPECY40l7V8HSAy4C5G2ovpOPIE42qniJRdki3h4tXbLP63/9BX+sQf4qoV/hsvUfiLzEzq534pCf+DcD9HVTBbtFrGLRMuqugUQoAoAoAoAoAoAoAoAoAoAoD5y63WH7rXGCDhYQfTEYOD9tXMN3WU8S9UhSBq0VjMVkwZx38tuyTwNpliYMjYBwfZOQQQRgmoa8c0CahLLM8yTksSzElmY8ySckn3kk1LGKjFJEU5Zm2YmtjU8NYNjXIuQR5gitWrqxlOzufTnV9eLLw20dAoBhQEKAFDKNLgAcu+GrlWtodQiet7/QV/p4P8VQ1/hslo/EQk9Wp/jOL+in/wD11VwW7LWM2RdldAoBQBQBQBQBQBQBQBQBQBQBQHy507ve24leOOXbMg//ABAR+Z+pzq9QVoFLEO8iFU1OVzYDWwPJkyrDzBFYmrxaMxdmmewyZVT5gGsRd0mJKzaMjW5qYmsGTGsAu3qG4nrtJrckZgl1AfkSjUP/AJiSudWjabOhRleCOrrsXNraY/niH7IZzVSv8Nlqh8RCt1bsBxOH1jnA5eSH48jyqrgt2WsZsi7a6BQCgCgCgCgCgCgCgCgCgCgNN7cCON5G5IrOfcoJNAfIayM3eY5Zssx8y25P2mujBWikc+o7yZsFSIjNimsmDMGsmDTaezjyLD7CRWlPum9TvG01uaGJNYMnhNAPnUjxAx8SMfhPC6/80ZDr92v7aqYlbMt4Z7osDrkGbe1/rY/QXFc3E/CZ0MP8RCR0OT+NrA/lXH/byVVwXeZZxmyL2rolAKAKAKAKAKAKAKAKAKAKAXusK40cMvWyQewlAI55ZSo+8iiVwfLwrpnNMxWUamxa2MGdZMGm3+kPJj94B/XWkOK8TefB+BtJrc1MSawDAmsGSW6IcR+T39pMTgJMgY5xhZPm2JPorE/CoK6vAmoO0y5OuInTYjOxuGOPdDJj8T9tcrFfCZ1MP8RCt0VTHFLA/lz/APbS1TwL7T8i1jO6i7a6ZzwoAoAoAoAoAoAoAoAoAoBB677zRwt08ZpYY/HwbtD7tkP4eNb01eSNKjtFnz5XQKBkKyjU2CtjBkKA0x+0/wDyn7sfqrVd5+hvLur1NlbGhgTWDIVgGDjIIzj18vWsSV1Y2i7O5a/STpbDf23DWDr26zYmiz31bsZATp5lSeTDbcVxsXFqnJM6+GknNNGXRwY4pw/8+f8A7aWqOA7z8i1jO6i6K6hQCgCgCgCgCgCgCgCgCgNV1cpGjPIyoiglmYgKoHMknYCgKF62+maX7xQ2uXghJcyY0h3I0jRqwSoBbfABPmMGsRxFOnLtG7w1WpDsor0nHMEe/wDbyq9TxFKfdkUKmGq0+9FmxasFcyFZMGVZBoH8o35q/i1R/vfkvubvuLzf2NjGtzQxrUya5JAOf/s+6tZSUVdm8YOTsj1I3b8geu7fZyHxrnVekEtIHTo9GSlrPQ7+A2ai7tydROptyfJWI9MZFc+tiJ1ISzcvuXlhoUnHLzLN6PTRrxax7XAytz2ZJwNZQADy3QuN/EjxxUfR61k/I0xnAuWumUgoAoAoAoAoAoAoAoAoD576zelj3ty8Ski2gdkVOWt0OGdx6NkKDyAzzO1SvVaeVF/C0E1nYn1UL4UBqa3Xw2923/o1PTxNWG0itUwlGpvEwKsv5Q8xz+zx+H2V0qPSMXpUVjlV+i5LWm7gJ18wPfsfvq/GrCWzRzpUake9FmrUO05/R/XS/b9Bbsep7JKo8RWZVIx3ZiNOUnZIxGtvZGkfWYfgOZqjWx8I93Uv0Ojqk3eWiJi04ZAoDGQkkLqJILDbLgDHmQBgeec4rjVcRVqPU7lHDUqS7J0fJIQN3ycgZDrj2gCcafqnPPwPLFQ5pE9keW/Zx3NuVfKmVhkkbZVlGfeTz8Rj3VvG8oSXgV69k4vxNvTyRHnijODoSRmHlqK4z5Has4XNGm5Li0RTUZVEnwTL26suKS3PDbeWYlnIddR5uEdlVj5kqASfE711YttanOkkm0horJqFAFAct72mV7P1zyx4Yznw88b+tARL214GjIkDKNIbcajnGo8sbHOPTHM0B2CK5yTrGMjA7uQMHONva5c9s52xsAMBb3JIJkxuoIGnAGBqI7u7Zz6elADQXRx84F3jzjG+B85zBxkgYx4E8jQEhaB8d/nnblnHrjbnnHpjxzQC70h6v7G8YvLEUlbcyRMUY/nadmPqwNauKe6NozlHZkN+89YfXuv70f5a16qHIk/UVeYfvPWH17r+9H+WnVQ5D9RV5h+89YfXuv70f5adVDkP1FXmH7z1h9e5/vR/lp1MOQ/UVOZ4ep2w+tdf3o/y06qHIfqKnM7bfqo4UqsptQ+rTku8hbu+R1ZX1xjPjUiViJtt3ZmvVZwocrXHumn/AM9YcU90ZU5LZnv713C/5r/1p/8AyVjJHkZ6yXN/MP3ruF/zX/rT/wDkpkjyHWT5v5nv713C/wCa/wDWn/8AJTJHkOslzfzMW6rOFHY2uR6zT/56yopcDVyb3Zts+rLhUba1soyeXfLyL4fRdivh5VkwNkaBQAoAAAAA2AA5ACgMqAKAKAKAKAKAKAKAKAKAKAKAKAKAKAKAKAKAKAKAKAKAKAKAK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27652" name="AutoShape 4" descr="data:image/jpeg;base64,/9j/4AAQSkZJRgABAQAAAQABAAD/2wCEAAkGBxQTEhUUEhQUFRQWGRcXGRcYGBkcGRoeGRwcHhweFx4dISggHCAlHB8eIzIiJiksLi4uHSAzODMtNygtLisBCgoKDg0OGxAQGywmICQsLDQ0LywsLCwvNCwsLC0sLCwvLywsLCwsLCwsLCwsLCwsLCwsLCwsLCwsLCwsLCwsLP/AABEIARoAswMBEQACEQEDEQH/xAAcAAACAgMBAQAAAAAAAAAAAAAABgUHAgMEAQj/xABPEAACAQMCAgcDBwUMCgEFAAABAgMABBESIQUxBgcTIkFRYTJxgRQjQlKRobFicrPB0RUXJCUzVHN0kpOy0jQ1Q1NjgqO00+GiRGSDw/D/xAAaAQEAAgMBAAAAAAAAAAAAAAAAAwQBAgUG/8QANhEAAgECBAIIBQQDAAMBAAAAAAECAxEEEiExQVEFEyIyYXGBsTORocHwFELR4SNS8QZDYhX/2gAMAwEAAhEDEQA/ALxoAoAoAoAoAoAoAoAoAoAoAoAoAoAoAoAoAoAoAoAoAoAoAoAoAoAoAoAoAoAoAoAoAoAoAoAoCH6Xcb+RWc1zpDGNRpUnALMQqgn1YigInq06Sz31vLJcCIPHM0Q7JWCkCON84ZmOcufHyoDo6yuJSW3DLmaFtMiqNLeI1Oq5HqAdqAhuqLj81zFcR3EhleGRdLtjUUkXIDY54YMAfh4UBOdYt48PDLuSJijrE2llOGXO2VI3B32I5UBEdUXFJZbWSOeR5ZIJmTtJCWZlZVddTHckaiPHl8KA29bN9LFZoIJXhkkmRFdCQ2yu+M+R0bjxG1AMfRm+M9nbTHOZYYpDnGcsgJ5bczQElQBQBQBQBQBQBQBQBQBQBQBQBQBQBQCN1zy44Y67fOS26nPj86rbf2fszQHD1GZ+SXWf52/6GDH3UBLdcH+p7v8ANj/SpQCp1IuBcXq+LR2zY8wGmB/EVhGWOfWgwHCrvJABQLv5syqB8SQKyYFDqemC3l5Hnd4reTG/0GlUkeA5j7qwjLJrrakGmxTxNyW9O7BN/mFZYRL9WVxr4Xab50x9lnGP5ImM/etDAz0AUAUAUAUAUAUAUAUBhLKqgsxCgcyTgD3k0Auz9O7IHEcpuG8rdGmHhzZAUHxIqOdWFPvNI3jTlLuq5ol6cANhbK9ceDBYAD/bmUj4gVD+uof7e5J+lq/6nsXTZTnVZ3qADOSsLfACOVm+6sLHUH+73DwtX/U6bbptZswR5TCzYAE8bw5PkrSKFY/mk+lWIVYT7rTIpQlHvIYVOdxyrc1K368W/g1quOdyG/swzftoDzqOkPYXa+AuA39qGL9goBh60IQ/Cb0NyELN8Uww+8CgEfqW/wBNuvLsIv8AHJQyxv63SP3LlU/SktlHr/CIj+ANDAodWDaeJ4AHftZMnx7kkeP8R+2sIyye62/asP6eT9C9ZYRKdUqY4XCPJ7kfZcy0MDfQBQBQBQBQBQBQGLuACSQANyTyAHnQCJxfp+ZGMXDESYjZrlj/AAdD5JjeZh5LheXe51WxGLp0d9+RZoYWpW225kEOD9sVe9ke7kG+Zf5MH8iIfNr78Z9a41bHVamidl4fydSng6VPfV+JMjCLvhVHuAH6hVPVsmbSCG5R/YdG/NYH8KOLW6NFJPZm1zgZOw8zsKwtTJDWvSO2nna1jbtmCFnKgNEACBhm5E7+GRU8sPUhDrJae5Eq0JSyLX2OiGxkt+9YSmAjfsWy1s3oY8/N5JO8ZXc5OasUOkKkNJ6r6kNXBwlrHRi51j9IvlTW0ckLwTxdsXU4ZGB0ANE42dSfMAjByBXbpVoVY5oM5s6cqbtImOo+YiW+jycfweQDwBIdD9oRfsqUjY59ZP8Aqq9/oJPwoCuOqZtPFTue/ayjHqssR/DNYRljj1xSEWkCjGHuoQfPCh5NvLdB8M1kwKXQZP41tf6K5/COsIyyc61zm7sBn2Uu2I/uVB+8/fRhEz1SOTw8A/RnugPd2zn8SayYHOgCgCgCgCgCgMXcAEkgADJJ2AA8TQFRdIeNPxZyikpw1G2AJDXRU+03lEDyXxxk+AXnYzG9X2Ib+39nTwWB6z/JPu+/9HfawKigAKqqOQwFAH3AVwm3J3Z2JNRVlsQ3FenFpCjdnIJ5QDpjjy2T4ZYDSBnxz9tWqeCqyazKy5so1MTD9ur8Ctb+5luG7S6cyNuQp9hPRF5CuimodmnovqyBUr9qpqzmSCJhkKhB8QBWXOcXZtmyhSkrpIwuljUZZdR5AHcn0Ga2g5ydkzWpGlBXaO3o9f3FqXaF0jaTTqHZq2AucDfkN/D0rWt1dS0Wr28TWlSnG8r2b8Cx+iHTL5Q4guFVJiCVZfYkxuQASSrAb43BwfdXOr4ZRWeG3t/RYhUd8s9yf45wiO6iMcm3ijj2kYcmX9niNqgo1pUpZom1WmqkbMXeqmV4eMSW8y6ZDbspOO62h1ZGQ/VZSx35bDwr0tGrGpBSicSpBwllZY3WhMF4Vek+MLL8Xwo+8ipTQrnoG3Z8UtuQDrcRnPPdA4x65j/GsIyxr64TlbFcjJuGbGeYWGXJx6ZH21kwKvR9tPEbBsZ+ekT+3BKKwjLJrrNkzxGBcbJbSHOfGSRQBj3Iftowie6oT/F5/rFz+lasmB1oAoAoAoAoAoCvutPiTP2XD42KmcGScjIIgQ4K5HLtG7vuDZ51XxVfqablx4eZZwlDrqqjw4+RF2sIUBVACgAADYADkBXmZNt3Z6Z2irIT+sviJzFaq2A4MkoHMqDhR7i2fsroYGCSdR8NF5nNxTzzVPhuxPhtJWSSSJPmbfSZTyA1EDC+ZA7x8gKvKF12t3sV5VcrtFaLc0SzEOBglcbkD2dwAT5Akge8isRhmg3xNp1cs0uDHXq+6O211DN20QJSYhZFZkY5VSVJUjOCfHzrM5ySXkRRhHNK3M7emvRaztbGWWOMJIpQq5ZmctqA05Yk4IJyPj4UpzlOWV7GKkYwWZbitwzopc3iGSMdlGqlkdwQZGA2CDnpPIsdvfWY5aektb8DM5Sqaw0txNXRFy95ZFdiZNXwCMW+6oayy06i8PuSZs+R839i7K4pcIji7/JpoeIKoJt8rLtu0D7SY9U9se5h410ejq+Spkez9yljKWaOZbr2OvrE6VWlzY9hbXEM73DwqERldgutXdnUHKAKp9oDfA513jlCRPK0LRXCAlreVJsDmyqcOo98ZYVhGRg6b8eivbuD5O6yw28TOZEIK9pNgBQR4qinI8NYzvRhEHdPoaGXDN2M8ExC7kiOQFsAczpztQyzdx/jHb3NxeMGSPCrGGGG7OEE5YHcFmZ2x5YzvQwWp1e8PMHDrVGBD9mJHB5h5SZHHM/SY1kwMNAFAFAFAFAFAVFdzCbiN/LnOmRLddwcCFF1AY/4jNn128K4vSk+3GPgd3omCUJS5u3y/wCm+S5SMFpHVFAySxAAHxrmKMpOyVzoVJRirtlUcU4j8puJZ99LELGD9RNgfict8a7Ch1cFT5b+bOXCWeUqnPbyQ6WEaxcAbSpZponJABLM8zFRsPePgKmfxvL7FZfBvz+5jwLoNJ8iuBKVW5uUVQD7MSqQwBI31Z3PqB5GtXUjGSS2RtklJNvd/QdOBcJS1gSGPOlRuTzZjuzN6k/s8KinJyd2SxioqyO2SMMMMAR5EAjb31qZMbl8Ix8lJ+wVlbhlF9Er0W01tO4LIgYNjcgSKRqA8cZ5VLXjnU4cX9iKCcYwly+5ZfEusCyiVWWXtSSO7GCSB4ls4048jvXNhga0nZq3mTSxNNLTUZ3QMpBwVYEHyII3+6qibTuWN0V9wKIrG0TbtA7wHPPEZwp+KaTXq6c88FLmjhSjlk48jaL4NIYokknkX2liXOnP12JCr7ia0rV6dFXqSS8xGLlsjoFtOo/0OdR6difuSQn7qrLpTCP/ANi+v8G/Uz5HPFcq+cZDKcMrKVdT5MrAEfEVdjJSV4u68CJqxlw3hZvbqK1UZTKyznwESMCVPq57oHqTyFbIwy+AKyYCgCgCgCgCgCgKY4Pjtb70v7z9Ia8/0l8b0R6Hox/4PVkR0qtbOeTQ4ka5Rc5gjaSRRzGsAEY35N57YzTCfqIxvHuvm7fIxi+ocrS7y5K/z/sQbXWCRJs42MZXSV94O9X6qS2XqVaEnJXk/TkWv1XTk8PQeCPKinzUMSPxI+Fa1u98jWj3dObGe8ukijaSRgqICzMeQAqNJt2RI3ZXZESm7eaRomQW7W2YtQwwmOdJYEagMcwduW2c1usiWu9/oaPO3ptb6nTaXMkNrG11qeVVUSGJC5z4nSgyQPHArDScuyZTaj2jttLxJUWSNldGGQw3BFatNOzN49pXQk8d6v0Yl7NhEx37Jv5I/m43j+GR6Ct+sUu98zHVyh3Plw/oULHo68yzdvNDZpG3ZP2p7+ogEYGQuCDsc7+FTKKg01d+RDKpKaadl5lmWvE5YpI4boRkS92GeLOhyBkK6tkoxAyNyG3rl1sKlFzhw3TJ4VWmoy9GQ83CLqS9vhaIjnsoptLPoYsVZO53SpJKfSK++up0fLNQXhcoYtWqvxJCw4jDZcNjaBDIcqhXOlmmb2+1JGVYNnVkZGOVeaq0KuJxko1Xbf5LkTwajBZfxnPbdN5Q6CeGPs2ZVZo3bMeo4BIYd4ZIydsDfFST6Lg4vq5O6XFb/LYkblHVklxTg8d3xGCFZGjl7GVpWQIW7IFdGrUCPbPdJB5ttV3/AMf6zLO/d0+fG33K2Ktdcywuj/R+CzjKQLjUdTsxLO7ebsdz7uQ8AK9EUyUoAoAoAoAoAoAoCneMTmC44sebRv24HmGt0K/DKkZ9DXG6Qp5q8Fzsvr/Z18BUyUJtcNfp/QdG+Hy29nEbdI5JpsSzPK7LqZxqJyqMTjOAMbfbU03Fys9EtiOCajdat7kRxnPErhbR4ex+T4e5fKMwyO5HC48HG+cDbmNsHdNUo5r3vsYyurPLa1txwtIkiRY41CogCqo5ACqrk27svxppKyIfpYyk2olOLft17XPs5CsY9fkvaaee2cZqWi97b2K+Ij3b7X/4NOa0BjI4UFiQABkknAAHiT4UApdGL1RFcTZ0wPcyvGWOBoJUah5KX1H41vWTulxsMPbK5Pa5OiWq9y7lRByWUf7qwyMisz28oBIzho2TDD10sRnyqzCT6prxKFaCVZPmvY7unwHyCZidJjCyI3k6MCmPUnb40paytzNK3cbJXoTJq4pcnJGLS2yu2Ml5Tvtnb9Z9MSdGq1J+bK2Nf+T0NXXJwmPsYblY4xKtxGHkwA7IUkQAkDfDMpGeWKtYhf42RUPiIqziaGSNkXGXwozyyxAGftrnUPiI6Nf4bPofgXR63tAwgj0lyC7ks8jkctbsSzYycZO2dq60YqKslZHIbuSlZAUAUAUAUAUAUAUBWfTiyCcSUsPm722aI+rwknB98bn+yfKub0lB5FNftf59jodHyWdwfFEJwLjPySMW15qQRd2OfSzRyIPZ1FQdDgbENjlsTmolONbtRevFeJO4ypdmS9eBp6D3aSNfFXDsbp2z5owHZ8wDjAIHuNb4hNKPkZwjTcvP/h0dJruUBIYAxklJzoKh1jTHaMhYgasEKMnmw8qjpRXelsvfgT15ySUY7v24nVDxe1cdjIyqSNJinBQsORGJPb94yD50UJrVfQxKpTayv5P+zZBwEAfwW6niXwVWWWMfmiQNpHopAqTP/sit1aXdf3OTifAoyub++kkiByUdo4oj5awgBb3ZraM3+yP3NZQX75afI534i9yFisEMduBpNyyaUCjbTbow75xtnGketaOCjrPfl/JPCo5rLT0XP+CS4Pw7sIUhDM4QFQW54ycA+4YHwqGcs0sxapxyQUeREcSnle/jW3aMNbxOXLqWUGYgKpCspzpUtzrd1I0qV5Ld+xXlCVaraL7q9zoHBGlcS31wZhGdaxhRHAmN9RUEliMc2J8aqzxray01a/qzb9JZ5qjvb0Qz9UsBlF1fsCBdyARA/wC6gBRGweWoljiu3hqXVUlE41ep1lRyMOusfwW1/rS/oJ6ziPhszh/iIr3ovwT5XNIXd0ig0DCYBeQ98ZJB7qjG2NyfLaqMGoRUuLL005ycXsi3ujHGpDIbW4OuQIZI5cBe0QEK2pRsHUsucAKQwIA3Av0avWIo1qXVvwGepSEKAKAKAKAKAKAKAV+sXgr3NoTCM3EDLPD5lo9yn/OuV+IrSpBTi4vibQm4SUlwEqyv1niSVPZcZx4g+IPqDkH3V5WpTdObjLgeroTVSKkuJGXlvJHMLm3wZNOh42OFlTOQCfosDybHodqtYeuoxyT29jTEYaUpdZT35c/7JKw4tbTSqW+auArIEl7j4YgsFz3XGVBypPKreVuPZd14FPrEpdpWl4/mpPNbKw0uoYeTAEfYawtDE5XIu96OWQVnNpGSBuIo8MfcEwTUqqT2uV3ThvY5+D8JtC5KcP7LTgh5YVBJ8l1ZfPrj41mUpW7xiMY37v0GFkqGxOpWFnpD0hEbGC2Amuj9HPci/KmPhj6vM/GtssYrPPRe/kOslOWSmrv28zn4Hw/sUILGSRyXkkPN3PM+g8APAVza9Z1ZX4cF4HTo4dUYW3fF+JjxNHvJo+HQEhpu9O4/2UI9rPkW9kZ8/WrnR2GzS6yWy28/6Ob0liMq6tbv2/suSxtEhjSKMaUjVUUeQUYA+yu6cMr7rsul7G1iBLSm4DiNQWkKiGZSwVcsQGYDOPGoq6vBoloO00xO6I3MtrJL21rdCKUI2oQuxV1Gk5VQTgrjfHh61Sy3ildXXiXs1pN2dn4DvwZxJf2cikhOzuhurAknssKQcEbKzbj6HuqbC6NohxWsUywquFIKAKAKAKAKAKAKAKArDpd0bltJnurVDJaykvcQr7cT7lpox9JT9JRvncZ3xRxmEVZXj3kXsFjHQlaXdf5ciI7yN0EiupQ8myMfb+quC4SjLK1qemhUhKOZPQxubaOVNLqsiHwIBHw/bWYylB3i7M2nCFSNpK6Mejt89vcrayOzwyhjAzklkZfaiLHdhjdcnO2K6dOp1sM3Fb/ycWvR6iplXde38fwOVDQKArvpl0sU3JtROYoo8dq0YYySMc/NoQO6APaPPJxU8aVRxvCN29uXn/BC6tLPapK0Vvzfh/JjwziljFH81JDGvMgth9vrBu8W9+9c6tQxMp9uLb/PQ69HE4SEP8ckl9f5JPgEd5fdubUQxdiBiO4D9o5YZUkDAjU74Jz8KtUujoNWlLXwKuJx9WCUlG0Xe1+P8Dl1UcNhit5GyzXjPi7MgAkWUc0IHJFz3cbEHI511oRjGKjHZHBnKUpNy3HmtjUqzjF1HacRu5Lssskxj7ByGbtIgiDs4QuTlZNWpQM7hiNwaqYiE5NW2LeGnCKd9zbBxstjFtd4Pi0ar8SGYN8MZ9KquFuKLanfgzs4hYrKBksrIwdJEOHRhyZD57kYOQQSCCDSE3B3QnBTVmMHRLjjzGaGcL28BTLKCFkSQEo4BzpJKspXJwUJ5EV0qc88bnNqQySsMVbkYUAUAUAUAUAUAUB4zYGTsBQFLWvDVnuZOLGxjnsnaQxxqVXCx5UzyRONLM+C3nsM1FOTTukXsNQp1I5ZTyy4Jq619mI3SnjGu6Z7INawvkrGh0rldPeKglQSTkhduXPmcUKVPEyeaKJ+kYVOj6dNRk7u97PT0/NSO4aJ7ya2iaeTLSqdRY5UqCSyeTAA4+FS1MPRo0s8I2ZzIYmtXq5JybRbsT30I0skd2o5OriKUj8tWGgn1DD3VzHkfgdLtrx+hruP3RnGlRDZqdi+szSj8wABAfUk1ldXHx+gfWS8PqQPTfo9Db8NVY13jljbW27szsFdnPiWyM+4eQqxhKknXTK+KpxVBorOZdnx9XI94z+wV3JrSXkcSEtY+ZZ03Tbsb97q1+d7aFEdWBAMmlRnA3OGUe/J864EquWo3E95SwHXYSNOtpZ3Xlv9ya4PBxK1eXi1wCQ+j5RBjvtCM5cKPZaIHIXmRrBxtU9LPq5HH6R/S3jDD8Fq+D/l76j10s6XRWdl8qUiXtAvYKCMSs4ymD9XHeJ+qDUzaSuzm06cqk1CK1ZV3QXi6zz3E15KrXjN3Wc4AiwDphBOFUNqyBvyJ55qjWm5pNbHTeFeFqOE9+fNeA3Q8Zt3cRpPCznkiyIWPuAOagcJJXsZU4t2ud1amxFWEEz8TkFvP2LraI3sq6ue1cKJQRnSO97JU786vYXuspYpK/54jv0U4x8rtIp8BWcEMozgOjFHAzzAdTg+VWimyWoAoAoAoAoAoAoCv+tPjjkR8MtiDc3vcY5/k4mOGY+WrdeXLUfCtZSsifD0uslrstX5fzwXiJnSrjl1Dbx8MnijtgugF4ySrRLlV2GTjIyd8nHIcqp1Kk7ZJaHpsDhMO5vE0m5Lgnwf5p9xb6eXtsZLWGzOqGCF11kEF3ZlZ2IIB8vD05AV0MBKOZqPBHnumqNZJVK2jk3pyStYh+iHafKrPsQjSGRQodiqksjDBIBI588HepsTHNQS8jmYaWWu2vEtmbpXFC/ZXivaTAAlZBld/FZE1IR65FcWVGSdjuxneOaztztp8zybpnYjlcI7HksYaRj6AIDWFRm+BjrYcxM6xeJ3ksKareS2tGbK9oAJZTGVPeXnGBnIB5+vhaowVKcW92yKcJYijUlF2UVe3FiTLyPuNd1rQ84ty8oeg1s3CAY4x2728cvaHdy4QPgE8geWBjnXDlRjldtz1dDpOsq8M8uytLcLbGF31kxrw2MgiS7kQoyfVI7rPJ5A8wPHPlk1q66yLmWIdETeKa2gne/1shV6uLxXu7W0u3SSFYrpYIjzR5D3llB55j1hPIEipKUs8NSljqCw2IfVvxXhx/54HZwPonZm7vMhZ1gm7KNXwyoulWORyJ1Erk/UqtVfV9mJLUqzxEs1bdJaeid7eO45xW6LsqKuOWFAx9lV7sJI2VgyItl0/jt576ZFLu2iCE7dmFh1ZZjnJzIzHA8AOWauRn1ccvE3odHyxP8Alk7QT9Wly+paPV5bmPhlmrZ1GGNjkYOXGo5Hnk1cOI3d3GGhgKAKAKAKAKA4OPcWjtLeW4lzoiUscYyfJVzgamOAB5kUBSfyHiBvZb2L5y7QRyzIFB7Eyq2mFQc6wkeFON8k+O9VKjm53jwPSYGOHp4ZQr6dZfXnb21/k6ejPS2Brq5u7/HbNFpiXQWj2G6gb4JwAM7btvvUcKsczlLctYvAVI0YUcP3U9ddfsRHTnh1tFa8OMLQySkTds8bKxLMEYhiPIkgZ8q6OAUVLTked6aqVZtuaaV9E+X92Qr8NvmguLeZV1tHNEwXfvENy23q5i9KTZyuj4qWIjF8dPnoOk3TDVxOG9nhaMIMMinJIAYArqx51wXV7ak0e7jgLYSVCnJO/H5crkjxvpfA3FLW8iSUxxx6SugKx3k3QZwfbHj4VtKqusUkQYfAVFg6lCTV2+flv8jT1odMIr20CJBcIyNr1SKoAGlgRsTnOR5cql61SnGye6KccBPD0arlKLvB6JlZuOdd5njEWFwXppxC4gt7OyQLphjj7g1OQqhSSzbKPXAx5152VWblkie7oYDCwpLEVnvZ67a+WrJnq06KRk3EkyCW4tpGjWIkdnqUHBPn3gRk7DGcVmhTTu3wHS2OqKMY03aMle/E5oeHx2tpxJeIFRdPNHIHi2ftinaRmFuYCMxweQGfPFSOeXNcowwkq7pZOK1b8Hb6WskLFlBJbiDLTwXU5L61zokg7LWpUkFH753BGV5ephmlCk5b+ZnF1nVrKL0cbptcbX/LcCUsuEz3t3HA95cgukzK2sBVdFUoSqBQd/TPPesYaSm2rIqVlk1u3+eFiXhvr2/aaxgSGGVAyTT9qxUANoYxAIGyTyzyz8azTpRct9iziKdSlTjOeilyevPbmc3EurqO1jjtzKJbu6IggjAKqg/2srb6mEaZbO2+OeamjQ7WaTubV+lW6PU0Y5Y2tzf5zLttoAiKijCqAoHkAMD7qsHFNlAFAFAFAFAFAUt1lcVhuLq4VpZmjtIl0hYTLbCcM/aCfYrnBjXUdlJPkRUdS9uy9S5gur6z/LG8eO+njpy9iB6NdIrjhqSDsi0d2mtSxIG6nDxtuCN919Mbb1UVWcN0ejl0fhsTZ0p9187ry129ifveknDm4ZHbog7VBEvzkXeHeBlYMAQCRq5EHetnUhkykMMHi1i3Ub0d9n4aL2IjpNwy1vHUcGtnbs2PbS5Kxd5dlXtGzqB3IA22rb9dhsFJSm7XXr8jh454rErqqju4vw346r+yKXozd2s0E8kWY4ZoZZGjZX0rG6sxKjvbAE7A8qk//cwuIWSLab5qxz6eCqUp5nsWZccdtJeLW0y3EDRC3cay6hcknAJPI4PLnWrlHrVrwO9SoVVgZJResk9Fw56cCM617uMz2EkciEKzZKup0gNGQdjt4/ZWmIavFos9EQmqdaMk9uXgzu6zeOQ3lutjayxSzXMiqMPlUC5csxAIOy4wN962r4mnTg5t7a6eZyoYetSWaUGrpx103TKxn4TZQs0c11PLIjFWW3hChSDgjVJkHBzypSx3SOJip0aUVF7OT/g5sqGGpO05O5ZfVnxGGAmFZF+TvBHNBJII0fCsUkSRgF1aW0nfcajvUeDrzmpKqkpRdnb5ouzUppKN2uHEgei/S6GyvuJGRzLG8rlCh16zrLKA2cY0vjOfCpOsUJt8GdZYOrisPCK0cZNO/BNJ/iF6/wCJG/vVnuh2cLyRxsyjuovlq8Tpycn1OMDFV3LPK8jtU6SwtB06Wskm/FvyLF61IFX9zwoAVZJUUDkB2JwB9lWMWv8AEzx9CTdS74/2JsT3Ed5aPadn2+uVUEgyjaonOk4I54wNxuRVTBN3duRarRi3FSdlx4nN0IvL0cT7KNo4ZrgypIXjZuzwDIx0al3BXGCfpVaoWzvcv9KuSw8E3FrS1r8vYujgfRiOCRp3eS4unUK08uNWkb6Y1UBY0zvpUDPjmrZ51u5O0MBQBQBQBQBQCp0+6VraRrFG8Yu7giOFXbAUscGR/JEBzvzxisNpK7N6dOU5ZYrUrfivA5LSRrG0ea8hUR3FzDjfKsCcsN8vz2GdxnOKp1c2Zpa8Wj0mBdLqIzmlB6xjLnfj+fQ4OMccgMAtLdZreKScyzRyYKw5x3YABkJqy+nA35DFa1auZW2JsD0dLDzdVtS00tx/PudHS+44c8lz8k7ID5PamMKpXv8AbydppGBg9npz6AVvV6twvEg6P/WRxKjVb8bu/O31RC8WJHDLIplUlnuXIUlQQxcqGxtyHL0qvgIwqdJ1FJJ2S38jz+MlJUcye7fuZ9WR0cQVVGFeKUMBy7pUgke/b41P/wCTU4/pVJcGV+jJyc2mxe4pGsM88IdVEc0qqNtlDHA38ANqs4KhSxFCFWb1aV9fAuvpfGYb/FTtlW2lzl7Qf737NH7KuLA4Zf8ASGXTnSEv3W9ETfQhh+6Nr3ie+/Pl/JSfCud01QpU8FNwWunuhQx2JxFRRrSbW/qedIrV1vblSj5aeRlwrHUGOoFcDfn4VZ6IxVFYKneSVkuJRxlGbrOyepJDgU0tpYRrG/btNdRpGw0MUbVJybGBlc7+Brj9ZGrjaypapqL9Vp7He6Mq/p5U5VNFZp/L+UFr0aFvxBbe+ICFoe07NvZ7VTpBONt139ORq1KFsqkdeljOs6+VDfRq/lZ+2hcvSPopFJw97WCNU0jVEB4Ou435ktyJO+5qxOmnDKjiYbGzhiVWm7338n/BUd90tluE4fbOu8EuGY827jqufIhSQfM71UlUcqTi+COlj8DCjLrovvSXs7kibxILyxkdZGCzMdMal3YiJwAqjcksQKjwHffkc3FPRfnAszozwOQ3MvELqNY7iVRGkSkHsohg4dhs0jHGo7gYAGwrqJFGU20o30Ww1Vk0CgCgCgCgCgK76d9YUkAljsojI0bCKS4YHsYnIzoH13A5jkMjJztUdSooK5bweDliamRNL8+pAdNejELcJF5bs0soZLmSaQgyygqUcMTgDSp2QYA0YAzzxK04eZLRc8NiUraxe3v80RPQLpgOH6xPCXWcJIJF9sjHd5nDLv6EHPPkKtOp1TakjvY3BrHRjOjNafL/AKS/QeS0lnkv7+5g7aRm0ROwATwy2rntso5AeuMbUsreeT1IMeq8Kaw1CDyq12lv8vr4nvHuH2c1zxMwpCexsoXBjACq4aViQV2J043/AGVLUjFwdijhKtenXp529bb8rsV7+a3t88MvhL2VuwkiuIiNSrKpdQynJ2Dlc4Pu8aqTweKhWeLwrV7apnNqzpfCqbX0N1lxvhdge0thc3ExGgMwdfaI2OoKqgkDcKTVavg+lcdaOItGN/D7X9zEKuGoq9PUT5ZGd3d8apHeRscsuxOB7s4r1uFoKhSjTXBHHrVOsm5GFTkR7G7KyujFXUhlZTggjxFRVqMK0HCaumb06koSzRJ9Onl+cp2yjAB1dmmo5zz20+HgtcNf+OYHO9H8y++ka2VPQ2dC+kso4nbzXUrSYkMJL4wqyjSCoGAu5UkgDkauwwNDD0mqUbWf57mIYidSosz3X57DR03HD7jiUvb3OjXBEkVwh1RxSI0mpZsd0qcqcnlg95TVZuE+yzr04YvC2rxi0vL3XIkOMdKOJwWscC27SSFdPyyFXmjkXkrRFAcMQRktvnOB41rPrErR+ZJhng51HUrPKv8AXVr5228PqJR6I3UJtrq4UxK9wiLE+O0bMUjs74Pc9kgKdznfGBmGpSyUZN72N8V0g8TVUY6QT0XlfX+h16LQBuKWhP0EuXXfx0Km/n3Xb7ag6P70irjNkW1XUKIUAUAUAUAUBhNKqqWYhVUElicAAbkknYADxoCl26aRhuIwxW8kyXsgltQUOmXWgjlcDnjWmoY3OQdudQVZpRaWp0ujaGeqm5Zcut/DwOTobwcPdLacSeSMRd+O2ckI7Nv54HPOOZ5Z2xVenC8ss/kd3HYjLRdfDJO+8lul+fIz46ka3fyO0MtxYCT5RPBCmswlT84IDndDnJUcjyydqmm4zeQ5eHhWwtN4iS3Vld63fG3Hy39CV6RcC4ObNryB2CnZBE/tOc4Qq4JU+YwCADWtWlTSuTYDH4ypUVPR+a2XPSxXlrDNGzIrsjXEUK9mP9okjyY1eXIHlyYedRWaprxOjmp1MZOTV1CK15NXN/WJZXMd263hjMrW8ZBj5aQZEXOw37v4V1sGpZJKR4/pSdF1YSo3t487i7O2UBHmh/8AkKvTd4p+XucqKtJrz9joqQjPKAKA0K2ZNuQBBPqSCB8P11GneenAktaGvE8kTLOPrKD8dx+yko3bXNGYycVGS4MvPqy6FwLBDeSYlllRJFyO5HqGdgebb8z8Mczw6dBRd2eqxvStSvHJHRceb/oy4Fxe3XjPyexLGGSKVpkU/MLIrKQ8a8lJ7ysVwrEjmaljNSbSKFfDzpRjKejlfTjbTfzO/rXPzVln+eL+guKixXwZGlD4iF/okv8AG1v6QXJ++EVV6O/d6fcnxnD1LZrpFIKAKAKAKAWuO9NbeBzCge5uR/sIRqZf6VtkjH5xG3ga1lJRV2bRi5OyFrpDcXPEDFFLEILQEvMhkDvMQe5GdOwT6TbnOMeGTWqYlZezuWaeGebtbHN0jtpE7G6tlzPaNrVBtrQjEkW3LUnL1AqChUyy14litDNHyOHrD4vZcQitvkvz11Lp7PR7Sq3NZPXP0TuDk7DnPiMrsluX+h1VpqVSTtT8ePl+eB19C7xeEl7e+h7Eu2VuQC0cnkpYDbHh7zkDmVN9VpJW8RjoPHpVaEs1v28V42/PAWOsW3W7upLm2hJtbdlS4ntlUyPkElttnAwF1HVpG+CK3upt8Uir1csLThduM5N33ulw04839Dv6McDksoU4nEttcoULsJJRrjBPMSnul9PMncbgCtFGou29fDkWJVcJJPDxbj/9LVS8+NuWthT6adJF4jdm4RGjQRRxKG5nSWYn3ZbA91djCRkouTVrnlsc4KeSDvbiLKn5gHyVT9mKlT/xL0K//tfmdlTkIUBpnc7KvtHx8h4n9lRzb7q3N4pd57GXdRfID/8AviSazpCJjWcjGBDuze0fDyHgKxFPd7mZNbLYfrPrD7HhK2ceRcKJULctMWSQUPidJ07csE+VcjF5oSsuLPSdEUqdftza7Kvbi7fbTUtTq44HFbWFtpiSOV4YmlYKA7MyhjrPNsEkb8q2Oe3fUjOtsfNWWf56n6GeoMV8KRLQ+IiK6Ej+NE9LW4/S29VOjtpehPjOBaFdIphQBQBQCR1i8al1RWFo5juLgF5JFOGhgU4Zx4hmPcU/nbggGtKk1CNzenBzlY4eE8KitoxHCgVeZ+sx83PNj6muZKTk7s6kYKKsiItelTSmQw2k8sCOY+1Qp3ivMojEFlB8Qf8A1u6Vt3qaKrfZaHfw7jJmk0rbXKIAcySoI1yPABjqPvxWsoWW6Nozu9mcC8Ba1u/ltkkTP3tcEmyMW5tEw/k3IyORByeVS06yT7XzMTU8jhF9l7o29Oen0LWbwyQSxTy9wJcIAq+bpICY20+BDZBIO2DVipNSh2dTHR8VDEKVSWVL0v4epHx8MXh9l8qt+KrHIE1yIrxyRu2NlQA4JzhQSD9laxoyitJaluv0nTqzaq0k48HsyrrCxlkl7KUFJpbgBldSAjuwBLIcYIydtvKr86kaGGlWavbU8zJyqVlC9kyc6U9H2spI0aRZBIrMGC6SChAYFcnbcYOfPy3i6J6W/XKV42a9TTF4PqLNO4vL3V0uMryz4Y/K8vwrqLsq0tvzcrPtO8d/zY2BCPZPwO4+B5itrNd1mt0+8jFrjw0nV5f++WPWsOfhqbZPHQzgi05J3Y8z+z0FZjG2r3NZSvtsa077avoj2fU+f7K1Xbd+C/Lmz7Ctxf5Y6KkIznvVyjbZOCB55Owx8air5ereYloSkqiys+oeh3Eu2tlyjRvD8xIpIOHjADaSOa+IOxxzA5VyKVSNWCnHZnTkmnZi91ujMVl/XY/uhnrTE/Cl5ElD4iIPok5HFrfB5wXIPrvCd/iB9lVOjv3en3LGM4epbFdIpBQBQBQCN0l4TNHfG7SJpo5IUhYJgyRlGZgQuxZGDb6ckEDY52gr03NaE9CooPUUuOcUuLiY2FvFLbsya5ZpVKFYydOYl5ljuATjkfeK3VdX2p/Is9b1nZh8ye4XBDbLFaxkDShKr9IhSNTH1LNknzNQybleTJopRtFHVNdIjIrMA0hIQH6RAyQPgM1hJs2bSNHGeJpbQtNIGKrpBCjLZYhRgepIFZhFydkYnJRV2dHAOA3M13FdXUYgigD9jCWVpGeRSjPKVJVQE2Cgn2jnHKuhRo5N9zn1q3WbbDevB7cP2ggh7TOdfZpqz55xmpiApPrT6J3EV5cXSRO1s+mbtI/9myqNeoL3lwy69WMb88g1ZpTg4OFTZlerCeZThuJV3cySuZJpHkcgDUx5AcgAMAD3DnvU+GwlHDRy0o2RWrV51XeTNVWSE0mEjdNvyfon9nwqPLbWJvmv3j1ZxyPdPkf1edZU1s9DDg91qYMe02HseJ+t6D08zWr7ei2Nl2NXub6kIwoDu6P8PluLu3igEZkMmsCQsI/mwX7+kE47v4CqeOjnouF7X0LOE0qZuR9HdE+B/I7cRtIZZGZ5JZCMa5JDliAOQzsB5AVQhCMIqMdkX27u7IDrW/krP+tj/t7iosX8GRLh/iIXeiX+trb+guvxiqr0d+70+5PjP2+pbVdIpBQBQBQBQFaWzdpf8RlOciaOAZ8FiiQgD3s7H41RxT7SRewi7LZHWLCTity3+4ghi9xlLSH7gtRPSmvFky1qPwSM+keRd8OPh20o+LQvj9dId2X5xE+9Hz+xN3lqssbxuMo6lWHowwajTs7okaurMmerniLTcPhMhzLFqgkJOSWhYxkk+Z06vjXWTurnIas7DLWTAv8AWAP4svv6tP8Ao2oD5rBrsHICsgKALVGmYpChlYK7kLjZUGWJJ22Hr+NQzrQiSwozkaVZyARpH2n9lbdp8jXsrmba3NDwmgGzqluNPFrcYz2izp7vmy+fX2MfGquK7qLeF3Z9FVRLgh9bsmmGzP8A94g+2GcfrqDEq9KRLQ+Ihe6HH+Nrf+gufxiqp0f+70+5YxnD1LdrpFIKAKAKAKAQuMcDuLe7lnt42nguSryRoUEkUiqFLqGIDqwAyM5BG2ar1qOfVblihWyaPYV+FzmPiM7SRTQx3Yj7NpozHmSFdLIA2CSVII88HHKoKlOSpq/AsU6sXUduJ1dPe5bLPkBraWOdckLq0nDKCfFlZgB4nFR0dZW5klbSN+RJXnHIIoBOzjs2UMmOb6hlQg5sx8hWqhJyymznFRzMZervh0sFhEs40yuZJnXxUzO0mk58RqwfUGuolZWOU3d3GSsmDi41B2lvMgOC8Ui58tSkUB8o2Z+bT81fwrq032V5HLqd9+Zvrc0PGGdjuKNXCdh06prEy3dwqj/6KdM7d0yNGF29cN9lUsXwRcwvFiPbNlF9w/DercHeKZVmrSaM62NTyhk6uE8TltZkngYLKmcEgMMHZgQeYI2PI+RFRVKamrMkp1HB3Re/Vr06PEllSSIRzQ6NRUkxuHzgrndTlT3TnwwTvjn1IZHYvwmpq5h1uwarW3bOOzuoWxjnkOmPT28/Cq2I+FLyLFH4iFnoQM8UgP8Awbkfo6p4B6yXkWcYtEy366RRCgCgCgCgCgObiHD4p0Mc8aSxnmjqGU45bHbagIa26D2CSrMtsmtcFcl2RCMYKIxKKwwO8AD9tYSSM3bOmz6KWUUvax2sCScwwjUEb57u3d38qyYJmgCgOLjHFYbWFprhxHGgySfuCjmSeQA3NAfKg05OgMqamKBvaCliVDbncLjxrp0k1BJnNqtObaMgalIzKhgfuqHpLbWcs63J7MzdnpmP8mAme4/1N2J1HY53IwM0sTCTlm4F3Dzjly8RX6ZS2rX0zWJY27EsSfZMhJLmHx7Mnffxzju4qTDZ7a7EeJy303Ic1ZKxiawzJiawZLp6i+J23ydrZBpugTJKTuZQTgOp+quQun6O3POTzasZKWp0aUouOhO9bJ/gSf1iD/FVXEfCkWaPxEJnQFs8Wg/oLn8Yqq4H93p9yxjP2+pc9dApBQBQBQBQBQBQBQBQBQBQCr1jdFDxG1EaMqSxuJIy2dOoAghsAkAqx3A2ODvjFbQlllc1nHMrHzreW0kMjxTIUljOl0PMH4bEEbgjYggiulCamro584OLszWDW5GZA1kHpycBVZ3YhVRQSzMeSqBuSfIVpOahG7NoQc3ZGu3TCgeI2O2MHxGPDB2xSnbKrCpfM7mZrc0MawZMawZHTqYgkfiiPECY40l7V8HSAy4C5G2ovpOPIE42qniJRdki3h4tXbLP63/9BX+sQf4qoV/hsvUfiLzEzq534pCf+DcD9HVTBbtFrGLRMuqugUQoAoAoAoAoAoAoAoAoAoAoD5y63WH7rXGCDhYQfTEYOD9tXMN3WU8S9UhSBq0VjMVkwZx38tuyTwNpliYMjYBwfZOQQQRgmoa8c0CahLLM8yTksSzElmY8ySckn3kk1LGKjFJEU5Zm2YmtjU8NYNjXIuQR5gitWrqxlOzufTnV9eLLw20dAoBhQEKAFDKNLgAcu+GrlWtodQiet7/QV/p4P8VQ1/hslo/EQk9Wp/jOL+in/wD11VwW7LWM2RdldAoBQBQBQBQBQBQBQBQBQBQBQHy507ve24leOOXbMg//ABAR+Z+pzq9QVoFLEO8iFU1OVzYDWwPJkyrDzBFYmrxaMxdmmewyZVT5gGsRd0mJKzaMjW5qYmsGTGsAu3qG4nrtJrckZgl1AfkSjUP/AJiSudWjabOhRleCOrrsXNraY/niH7IZzVSv8Nlqh8RCt1bsBxOH1jnA5eSH48jyqrgt2WsZsi7a6BQCgCgCgCgCgCgCgCgCgCgNN7cCON5G5IrOfcoJNAfIayM3eY5Zssx8y25P2mujBWikc+o7yZsFSIjNimsmDMGsmDTaezjyLD7CRWlPum9TvG01uaGJNYMnhNAPnUjxAx8SMfhPC6/80ZDr92v7aqYlbMt4Z7osDrkGbe1/rY/QXFc3E/CZ0MP8RCR0OT+NrA/lXH/byVVwXeZZxmyL2rolAKAKAKAKAKAKAKAKAKAKAXusK40cMvWyQewlAI55ZSo+8iiVwfLwrpnNMxWUamxa2MGdZMGm3+kPJj94B/XWkOK8TefB+BtJrc1MSawDAmsGSW6IcR+T39pMTgJMgY5xhZPm2JPorE/CoK6vAmoO0y5OuInTYjOxuGOPdDJj8T9tcrFfCZ1MP8RCt0VTHFLA/lz/APbS1TwL7T8i1jO6i7a6ZzwoAoAoAoAoAoAoAoAoAoBB677zRwt08ZpYY/HwbtD7tkP4eNb01eSNKjtFnz5XQKBkKyjU2CtjBkKA0x+0/wDyn7sfqrVd5+hvLur1NlbGhgTWDIVgGDjIIzj18vWsSV1Y2i7O5a/STpbDf23DWDr26zYmiz31bsZATp5lSeTDbcVxsXFqnJM6+GknNNGXRwY4pw/8+f8A7aWqOA7z8i1jO6i6K6hQCgCgCgCgCgCgCgCgCgNV1cpGjPIyoiglmYgKoHMknYCgKF62+maX7xQ2uXghJcyY0h3I0jRqwSoBbfABPmMGsRxFOnLtG7w1WpDsor0nHMEe/wDbyq9TxFKfdkUKmGq0+9FmxasFcyFZMGVZBoH8o35q/i1R/vfkvubvuLzf2NjGtzQxrUya5JAOf/s+6tZSUVdm8YOTsj1I3b8geu7fZyHxrnVekEtIHTo9GSlrPQ7+A2ai7tydROptyfJWI9MZFc+tiJ1ISzcvuXlhoUnHLzLN6PTRrxax7XAytz2ZJwNZQADy3QuN/EjxxUfR61k/I0xnAuWumUgoAoAoAoAoAoAoAoAoD576zelj3ty8Ski2gdkVOWt0OGdx6NkKDyAzzO1SvVaeVF/C0E1nYn1UL4UBqa3Xw2923/o1PTxNWG0itUwlGpvEwKsv5Q8xz+zx+H2V0qPSMXpUVjlV+i5LWm7gJ18wPfsfvq/GrCWzRzpUake9FmrUO05/R/XS/b9Bbsep7JKo8RWZVIx3ZiNOUnZIxGtvZGkfWYfgOZqjWx8I93Uv0Ojqk3eWiJi04ZAoDGQkkLqJILDbLgDHmQBgeec4rjVcRVqPU7lHDUqS7J0fJIQN3ycgZDrj2gCcafqnPPwPLFQ5pE9keW/Zx3NuVfKmVhkkbZVlGfeTz8Rj3VvG8oSXgV69k4vxNvTyRHnijODoSRmHlqK4z5Has4XNGm5Li0RTUZVEnwTL26suKS3PDbeWYlnIddR5uEdlVj5kqASfE711YttanOkkm0horJqFAFAct72mV7P1zyx4Yznw88b+tARL214GjIkDKNIbcajnGo8sbHOPTHM0B2CK5yTrGMjA7uQMHONva5c9s52xsAMBb3JIJkxuoIGnAGBqI7u7Zz6elADQXRx84F3jzjG+B85zBxkgYx4E8jQEhaB8d/nnblnHrjbnnHpjxzQC70h6v7G8YvLEUlbcyRMUY/nadmPqwNauKe6NozlHZkN+89YfXuv70f5a16qHIk/UVeYfvPWH17r+9H+WnVQ5D9RV5h+89YfXuv70f5adVDkP1FXmH7z1h9e5/vR/lp1MOQ/UVOZ4ep2w+tdf3o/y06qHIfqKnM7bfqo4UqsptQ+rTku8hbu+R1ZX1xjPjUiViJtt3ZmvVZwocrXHumn/AM9YcU90ZU5LZnv713C/5r/1p/8AyVjJHkZ6yXN/MP3ruF/zX/rT/wDkpkjyHWT5v5nv713C/wCa/wDWn/8AJTJHkOslzfzMW6rOFHY2uR6zT/56yopcDVyb3Zts+rLhUba1soyeXfLyL4fRdivh5VkwNkaBQAoAAAAA2AA5ACgMqAKAKAKAKAKAKAKAKAKAKAKAKAKAKAKAKAKAKAKAKAKAKAKAKAK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7654" name="Picture 6" descr="http://1.bp.blogspot.com/-x6rCZGLQoFI/TW52MaaDAHI/AAAAAAAAAH0/YjRdtYIBlyg/s1600/Farm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-171400"/>
            <a:ext cx="2267744" cy="3582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0" y="476672"/>
          <a:ext cx="8712965" cy="1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2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2911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TROSILKA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PLUG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BRANA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SEJALNI STROJ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SADILEC</a:t>
                      </a:r>
                      <a:endParaRPr lang="sl-S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2"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GNOJIMO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ORJEMO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BRANAMO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SEJEMO</a:t>
                      </a:r>
                      <a:endParaRPr lang="sl-SI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800" dirty="0" smtClean="0"/>
                        <a:t>SADIMO</a:t>
                      </a:r>
                      <a:endParaRPr lang="sl-SI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10" descr="http://sr.photos1.fotosearch.com/bthumb/CSP/CSP565/k5653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2"/>
            <a:ext cx="4032448" cy="3937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476672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chemeClr val="accent5">
                    <a:lumMod val="75000"/>
                  </a:schemeClr>
                </a:solidFill>
                <a:latin typeface="Baskerville Old Face" pitchFamily="18" charset="0"/>
              </a:rPr>
              <a:t>BRAVO, RES VELIKO VEMO O POMLADI!</a:t>
            </a:r>
            <a:endParaRPr lang="sl-SI" sz="6000" dirty="0">
              <a:solidFill>
                <a:schemeClr val="accent5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1748" name="Picture 4" descr="http://www.forcalsoftware.it/portale/web/area_riservata/motore_documenti/manager/news/adminstamford_1341944629HappyS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36912"/>
            <a:ext cx="4126607" cy="39320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IZMED NAŠTETIH MESECEV IZBERITE POMLADNE MESECE </a:t>
            </a:r>
            <a:b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 TOČKE)</a:t>
            </a:r>
            <a:endParaRPr lang="sl-SI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sl-SI" dirty="0" smtClean="0">
                <a:latin typeface="Baskerville Old Face" pitchFamily="18" charset="0"/>
              </a:rPr>
              <a:t>JANUAR                MAREC               DECEMBER</a:t>
            </a:r>
          </a:p>
          <a:p>
            <a:pPr>
              <a:buNone/>
            </a:pPr>
            <a:r>
              <a:rPr lang="sl-SI" dirty="0" smtClean="0">
                <a:latin typeface="Baskerville Old Face" pitchFamily="18" charset="0"/>
              </a:rPr>
              <a:t>                JULIJ                       MAJ</a:t>
            </a:r>
          </a:p>
          <a:p>
            <a:pPr>
              <a:buNone/>
            </a:pPr>
            <a:endParaRPr lang="sl-SI" dirty="0">
              <a:latin typeface="Baskerville Old Face" pitchFamily="18" charset="0"/>
            </a:endParaRPr>
          </a:p>
          <a:p>
            <a:pPr>
              <a:buNone/>
            </a:pPr>
            <a:r>
              <a:rPr lang="sl-SI" dirty="0" smtClean="0">
                <a:latin typeface="Baskerville Old Face" pitchFamily="18" charset="0"/>
              </a:rPr>
              <a:t>         JUNIJ                                 SEPTEMBER</a:t>
            </a:r>
            <a:endParaRPr lang="sl-SI" dirty="0">
              <a:latin typeface="Baskerville Old Face" pitchFamily="18" charset="0"/>
            </a:endParaRPr>
          </a:p>
          <a:p>
            <a:pPr>
              <a:buNone/>
            </a:pPr>
            <a:endParaRPr lang="sl-SI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sl-SI" dirty="0" smtClean="0">
                <a:latin typeface="Baskerville Old Face" pitchFamily="18" charset="0"/>
              </a:rPr>
              <a:t>APRIL           OKTOBER              NOVEMBER</a:t>
            </a:r>
          </a:p>
          <a:p>
            <a:pPr>
              <a:buNone/>
            </a:pPr>
            <a:endParaRPr lang="sl-SI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sl-SI" dirty="0">
                <a:latin typeface="Baskerville Old Face" pitchFamily="18" charset="0"/>
              </a:rPr>
              <a:t> </a:t>
            </a:r>
            <a:r>
              <a:rPr lang="sl-SI" dirty="0" smtClean="0">
                <a:latin typeface="Baskerville Old Face" pitchFamily="18" charset="0"/>
              </a:rPr>
              <a:t>           FEBRURAR            AVGUST</a:t>
            </a:r>
            <a:endParaRPr lang="sl-SI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chemeClr val="accent5">
                    <a:lumMod val="75000"/>
                  </a:schemeClr>
                </a:solidFill>
              </a:rPr>
              <a:t>NAŠTEJTE 3 ZNAČILNOSTI POMLADI  (3 TOČKE)</a:t>
            </a:r>
            <a:endParaRPr lang="sl-SI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000" dirty="0">
                <a:latin typeface="Baskerville Old Face" pitchFamily="18" charset="0"/>
              </a:rPr>
              <a:t>BOLJ TOPLO JE</a:t>
            </a:r>
          </a:p>
          <a:p>
            <a:r>
              <a:rPr lang="sl-SI" sz="3000" dirty="0">
                <a:latin typeface="Baskerville Old Face" pitchFamily="18" charset="0"/>
              </a:rPr>
              <a:t>MANJ SMO OBLEČENI</a:t>
            </a:r>
          </a:p>
          <a:p>
            <a:r>
              <a:rPr lang="sl-SI" sz="3000" dirty="0">
                <a:latin typeface="Baskerville Old Face" pitchFamily="18" charset="0"/>
              </a:rPr>
              <a:t>TRAVA ZELENI</a:t>
            </a:r>
          </a:p>
          <a:p>
            <a:r>
              <a:rPr lang="sl-SI" sz="3000" dirty="0">
                <a:latin typeface="Baskerville Old Face" pitchFamily="18" charset="0"/>
              </a:rPr>
              <a:t>VREME JE SPREMENLJIVO</a:t>
            </a:r>
          </a:p>
          <a:p>
            <a:r>
              <a:rPr lang="sl-SI" sz="3000" dirty="0">
                <a:latin typeface="Baskerville Old Face" pitchFamily="18" charset="0"/>
              </a:rPr>
              <a:t>DREVJE BRSTI</a:t>
            </a:r>
          </a:p>
          <a:p>
            <a:r>
              <a:rPr lang="sl-SI" sz="3000" dirty="0">
                <a:latin typeface="Baskerville Old Face" pitchFamily="18" charset="0"/>
              </a:rPr>
              <a:t>RASTLINE IN ŽIVALI SE PREBUJAJO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DOPOLNITE	</a:t>
            </a:r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 TOČKI)</a:t>
            </a:r>
            <a:r>
              <a:rPr lang="sl-SI" dirty="0" smtClean="0"/>
              <a:t>	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/>
          </a:p>
          <a:p>
            <a:pPr algn="ctr">
              <a:buNone/>
            </a:pPr>
            <a:r>
              <a:rPr lang="sl-SI" dirty="0" smtClean="0"/>
              <a:t>SPOMLADI SE SPREMENI DOLŽINA DNEVA</a:t>
            </a:r>
          </a:p>
          <a:p>
            <a:pPr>
              <a:buNone/>
            </a:pPr>
            <a:endParaRPr lang="sl-SI" dirty="0"/>
          </a:p>
          <a:p>
            <a:pPr>
              <a:buNone/>
            </a:pPr>
            <a:r>
              <a:rPr lang="sl-SI" dirty="0" smtClean="0"/>
              <a:t>DAN  SE </a:t>
            </a:r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________,</a:t>
            </a:r>
            <a:r>
              <a:rPr lang="sl-SI" dirty="0" smtClean="0"/>
              <a:t> NOČ SE </a:t>
            </a:r>
            <a:r>
              <a:rPr lang="sl-SI" sz="36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_________.</a:t>
            </a:r>
            <a:endParaRPr lang="sl-SI" sz="36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0" name="Picture 2" descr="https://encrypted-tbn2.gstatic.com/images?q=tbn:ANd9GcRA44DC0PiIBvcqysR2yW2_whX45tMSh88LHj1MttdPAC_VM8Gdo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25144"/>
            <a:ext cx="2705100" cy="1685926"/>
          </a:xfrm>
          <a:prstGeom prst="rect">
            <a:avLst/>
          </a:prstGeom>
          <a:noFill/>
        </p:spPr>
      </p:pic>
      <p:pic>
        <p:nvPicPr>
          <p:cNvPr id="2052" name="Picture 4" descr="http://www.sakura-hostel.co.jp/blog/A_Dark_Starry_Night_Wallpaper_by_s3venda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653136"/>
            <a:ext cx="2304256" cy="1843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ZNANILCI POMLADI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*** POIMENUJTE RASTLINE NA MIZI (5 TOČK)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www.miransmid.com/blog/wp-content/uploads/2008/03/telo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76872"/>
            <a:ext cx="2305216" cy="3368011"/>
          </a:xfrm>
          <a:prstGeom prst="rect">
            <a:avLst/>
          </a:prstGeom>
          <a:noFill/>
        </p:spPr>
      </p:pic>
      <p:pic>
        <p:nvPicPr>
          <p:cNvPr id="1028" name="Picture 4" descr="http://www.slo-foto.net/modules/Galerija/data/media/2/2694255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348880"/>
            <a:ext cx="2370971" cy="3570357"/>
          </a:xfrm>
          <a:prstGeom prst="rect">
            <a:avLst/>
          </a:prstGeom>
          <a:noFill/>
        </p:spPr>
      </p:pic>
      <p:sp>
        <p:nvSpPr>
          <p:cNvPr id="6" name="PoljeZBesedilom 5"/>
          <p:cNvSpPr txBox="1"/>
          <p:nvPr/>
        </p:nvSpPr>
        <p:spPr>
          <a:xfrm>
            <a:off x="683568" y="587727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Arial" pitchFamily="34" charset="0"/>
                <a:cs typeface="Arial" pitchFamily="34" charset="0"/>
              </a:rPr>
              <a:t>TELOH</a:t>
            </a:r>
            <a:endParaRPr lang="sl-SI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5724128" y="602128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Arial" pitchFamily="34" charset="0"/>
                <a:cs typeface="Arial" pitchFamily="34" charset="0"/>
              </a:rPr>
              <a:t>ŽAFRAN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encrypted-tbn1.gstatic.com/images?q=tbn:ANd9GcTVCTSjPCDbNfL35lMzCyoGWnvD2-LwNGojH78S0a4ZFe0AtKj4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3268568" cy="2448272"/>
          </a:xfrm>
          <a:prstGeom prst="rect">
            <a:avLst/>
          </a:prstGeom>
          <a:noFill/>
        </p:spPr>
      </p:pic>
      <p:pic>
        <p:nvPicPr>
          <p:cNvPr id="18436" name="Picture 4" descr="https://encrypted-tbn2.gstatic.com/images?q=tbn:ANd9GcT4r35AElj1M_EEtVIeRJJPF8wXf9ND5dUYNTNbIAIxrh1s0F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0648"/>
            <a:ext cx="3066755" cy="4608512"/>
          </a:xfrm>
          <a:prstGeom prst="rect">
            <a:avLst/>
          </a:prstGeom>
          <a:noFill/>
        </p:spPr>
      </p:pic>
      <p:pic>
        <p:nvPicPr>
          <p:cNvPr id="18438" name="Picture 6" descr="http://www.bizeljsko.si/medij/Narava_v_sliki/2011/3.3.2011/Navadni_jetrnik_Hepatica_nobilis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140968"/>
            <a:ext cx="4295800" cy="3228562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683568" y="2564904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Arial" pitchFamily="34" charset="0"/>
                <a:cs typeface="Arial" pitchFamily="34" charset="0"/>
              </a:rPr>
              <a:t>TROBENTICA</a:t>
            </a:r>
          </a:p>
        </p:txBody>
      </p:sp>
      <p:sp>
        <p:nvSpPr>
          <p:cNvPr id="7" name="PoljeZBesedilom 6"/>
          <p:cNvSpPr txBox="1"/>
          <p:nvPr/>
        </p:nvSpPr>
        <p:spPr>
          <a:xfrm>
            <a:off x="1115616" y="62732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Arial" pitchFamily="34" charset="0"/>
                <a:cs typeface="Arial" pitchFamily="34" charset="0"/>
              </a:rPr>
              <a:t>JETRNIK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5436096" y="501317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latin typeface="Arial" pitchFamily="34" charset="0"/>
                <a:cs typeface="Arial" pitchFamily="34" charset="0"/>
              </a:rPr>
              <a:t>VELIKI ZVONČEK - KRONCA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dn1.siol.net/sn/img/10/102/634066604225401360_istock_lapuh_na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548680"/>
            <a:ext cx="5953125" cy="3333750"/>
          </a:xfrm>
          <a:prstGeom prst="rect">
            <a:avLst/>
          </a:prstGeom>
          <a:noFill/>
        </p:spPr>
      </p:pic>
      <p:sp>
        <p:nvSpPr>
          <p:cNvPr id="3" name="PoljeZBesedilom 2"/>
          <p:cNvSpPr txBox="1"/>
          <p:nvPr/>
        </p:nvSpPr>
        <p:spPr>
          <a:xfrm>
            <a:off x="1835696" y="429309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latin typeface="Arial" pitchFamily="34" charset="0"/>
                <a:cs typeface="Arial" pitchFamily="34" charset="0"/>
              </a:rPr>
              <a:t>LAPUH</a:t>
            </a:r>
            <a:endParaRPr lang="sl-SI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ZNANILCI POMLADI	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/>
              <a:t>POIMENUJTE RASTLINO NA SLIKI (1 TOČKA).</a:t>
            </a:r>
          </a:p>
          <a:p>
            <a:endParaRPr lang="sl-SI" dirty="0"/>
          </a:p>
          <a:p>
            <a:pPr>
              <a:buNone/>
            </a:pPr>
            <a:endParaRPr lang="sl-SI" dirty="0"/>
          </a:p>
        </p:txBody>
      </p:sp>
      <p:pic>
        <p:nvPicPr>
          <p:cNvPr id="4" name="Slika 3" descr="Vetrnica podlesna 3 Anemone nemoro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204864"/>
            <a:ext cx="3240360" cy="432048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4499992" y="4797152"/>
            <a:ext cx="39604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dirty="0" smtClean="0">
                <a:latin typeface="Arial" pitchFamily="34" charset="0"/>
                <a:cs typeface="Arial" pitchFamily="34" charset="0"/>
              </a:rPr>
              <a:t>PODLESNA VETRNICA</a:t>
            </a:r>
            <a:endParaRPr lang="sl-SI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ZNANILCI POMLADI	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l-SI" dirty="0" smtClean="0">
                <a:solidFill>
                  <a:srgbClr val="FF0000"/>
                </a:solidFill>
              </a:rPr>
              <a:t>***IZ OPISA UGOTOVITE ZA KATERO RASTLINO GRE (3, 2, ALI 1 TOČKA)</a:t>
            </a:r>
          </a:p>
          <a:p>
            <a:r>
              <a:rPr lang="sl-SI" dirty="0" smtClean="0"/>
              <a:t>POZNAMO LESKOVE IN VRBOVE,</a:t>
            </a:r>
          </a:p>
          <a:p>
            <a:r>
              <a:rPr lang="sl-SI" dirty="0" smtClean="0"/>
              <a:t>CVETOVI SO NA OTIP MEHKI KOT PLIŠASTA IGRAČA</a:t>
            </a:r>
          </a:p>
          <a:p>
            <a:r>
              <a:rPr lang="sl-SI" dirty="0" smtClean="0"/>
              <a:t>RASTLINO POIMENUJEMO PODOBNO KOT DOMAČO ŽIVAL, KI MJAVKA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Pote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272</Words>
  <Application>Microsoft Office PowerPoint</Application>
  <PresentationFormat>Diaprojekcija na zaslonu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17</vt:i4>
      </vt:variant>
    </vt:vector>
  </HeadingPairs>
  <TitlesOfParts>
    <vt:vector size="22" baseType="lpstr">
      <vt:lpstr>Aharoni</vt:lpstr>
      <vt:lpstr>Arial</vt:lpstr>
      <vt:lpstr>Baskerville Old Face</vt:lpstr>
      <vt:lpstr>Calibri</vt:lpstr>
      <vt:lpstr>Officeova tema</vt:lpstr>
      <vt:lpstr>PowerPointova predstavitev</vt:lpstr>
      <vt:lpstr>IZMED NAŠTETIH MESECEV IZBERITE POMLADNE MESECE  (3 TOČKE)</vt:lpstr>
      <vt:lpstr>NAŠTEJTE 3 ZNAČILNOSTI POMLADI  (3 TOČKE)</vt:lpstr>
      <vt:lpstr>DOPOLNITE  (2 TOČKI) </vt:lpstr>
      <vt:lpstr>ZNANILCI POMLADI</vt:lpstr>
      <vt:lpstr>PowerPointova predstavitev</vt:lpstr>
      <vt:lpstr>PowerPointova predstavitev</vt:lpstr>
      <vt:lpstr>ZNANILCI POMLADI </vt:lpstr>
      <vt:lpstr>ZNANILCI POMLADI </vt:lpstr>
      <vt:lpstr>PowerPointova predstavitev</vt:lpstr>
      <vt:lpstr>POMLAD NA VRTU</vt:lpstr>
      <vt:lpstr>POMLAD NA VRTU </vt:lpstr>
      <vt:lpstr>POMLAD V VRTU</vt:lpstr>
      <vt:lpstr>POMLAD V VRTU </vt:lpstr>
      <vt:lpstr>POMLAD NA NJIVI 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sara</dc:creator>
  <cp:lastModifiedBy>Petra Jenko</cp:lastModifiedBy>
  <cp:revision>19</cp:revision>
  <dcterms:created xsi:type="dcterms:W3CDTF">2013-04-10T15:59:20Z</dcterms:created>
  <dcterms:modified xsi:type="dcterms:W3CDTF">2020-03-20T17:41:21Z</dcterms:modified>
</cp:coreProperties>
</file>