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6" d="100"/>
          <a:sy n="76" d="100"/>
        </p:scale>
        <p:origin x="54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21350EB4-2D3B-448D-889C-D479FE8E4AA9}" type="datetimeFigureOut">
              <a:rPr lang="sl-SI" smtClean="0"/>
              <a:t>19. 03. 2020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23AF7290-78F4-438D-9DF4-154E4A9116B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361643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50EB4-2D3B-448D-889C-D479FE8E4AA9}" type="datetimeFigureOut">
              <a:rPr lang="sl-SI" smtClean="0"/>
              <a:t>19. 03. 2020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F7290-78F4-438D-9DF4-154E4A9116B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786380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50EB4-2D3B-448D-889C-D479FE8E4AA9}" type="datetimeFigureOut">
              <a:rPr lang="sl-SI" smtClean="0"/>
              <a:t>19. 03. 2020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F7290-78F4-438D-9DF4-154E4A9116B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477721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50EB4-2D3B-448D-889C-D479FE8E4AA9}" type="datetimeFigureOut">
              <a:rPr lang="sl-SI" smtClean="0"/>
              <a:t>19. 03. 2020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F7290-78F4-438D-9DF4-154E4A9116B8}" type="slidenum">
              <a:rPr lang="sl-SI" smtClean="0"/>
              <a:t>‹#›</a:t>
            </a:fld>
            <a:endParaRPr lang="sl-SI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953118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50EB4-2D3B-448D-889C-D479FE8E4AA9}" type="datetimeFigureOut">
              <a:rPr lang="sl-SI" smtClean="0"/>
              <a:t>19. 03. 2020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F7290-78F4-438D-9DF4-154E4A9116B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067484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ol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50EB4-2D3B-448D-889C-D479FE8E4AA9}" type="datetimeFigureOut">
              <a:rPr lang="sl-SI" smtClean="0"/>
              <a:t>19. 03. 2020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F7290-78F4-438D-9DF4-154E4A9116B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518733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lpec s tremi slik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50EB4-2D3B-448D-889C-D479FE8E4AA9}" type="datetimeFigureOut">
              <a:rPr lang="sl-SI" smtClean="0"/>
              <a:t>19. 03. 2020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F7290-78F4-438D-9DF4-154E4A9116B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142428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50EB4-2D3B-448D-889C-D479FE8E4AA9}" type="datetimeFigureOut">
              <a:rPr lang="sl-SI" smtClean="0"/>
              <a:t>19. 03. 2020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F7290-78F4-438D-9DF4-154E4A9116B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299721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50EB4-2D3B-448D-889C-D479FE8E4AA9}" type="datetimeFigureOut">
              <a:rPr lang="sl-SI" smtClean="0"/>
              <a:t>19. 03. 2020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F7290-78F4-438D-9DF4-154E4A9116B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757460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50EB4-2D3B-448D-889C-D479FE8E4AA9}" type="datetimeFigureOut">
              <a:rPr lang="sl-SI" smtClean="0"/>
              <a:t>19. 03. 2020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F7290-78F4-438D-9DF4-154E4A9116B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72401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50EB4-2D3B-448D-889C-D479FE8E4AA9}" type="datetimeFigureOut">
              <a:rPr lang="sl-SI" smtClean="0"/>
              <a:t>19. 03. 2020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F7290-78F4-438D-9DF4-154E4A9116B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677547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50EB4-2D3B-448D-889C-D479FE8E4AA9}" type="datetimeFigureOut">
              <a:rPr lang="sl-SI" smtClean="0"/>
              <a:t>19. 03. 2020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F7290-78F4-438D-9DF4-154E4A9116B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63051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50EB4-2D3B-448D-889C-D479FE8E4AA9}" type="datetimeFigureOut">
              <a:rPr lang="sl-SI" smtClean="0"/>
              <a:t>19. 03. 2020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F7290-78F4-438D-9DF4-154E4A9116B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802511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50EB4-2D3B-448D-889C-D479FE8E4AA9}" type="datetimeFigureOut">
              <a:rPr lang="sl-SI" smtClean="0"/>
              <a:t>19. 03. 2020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F7290-78F4-438D-9DF4-154E4A9116B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60701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50EB4-2D3B-448D-889C-D479FE8E4AA9}" type="datetimeFigureOut">
              <a:rPr lang="sl-SI" smtClean="0"/>
              <a:t>19. 03. 2020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F7290-78F4-438D-9DF4-154E4A9116B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186469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50EB4-2D3B-448D-889C-D479FE8E4AA9}" type="datetimeFigureOut">
              <a:rPr lang="sl-SI" smtClean="0"/>
              <a:t>19. 03. 2020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F7290-78F4-438D-9DF4-154E4A9116B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452248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50EB4-2D3B-448D-889C-D479FE8E4AA9}" type="datetimeFigureOut">
              <a:rPr lang="sl-SI" smtClean="0"/>
              <a:t>19. 03. 2020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F7290-78F4-438D-9DF4-154E4A9116B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811323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350EB4-2D3B-448D-889C-D479FE8E4AA9}" type="datetimeFigureOut">
              <a:rPr lang="sl-SI" smtClean="0"/>
              <a:t>19. 03. 2020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AF7290-78F4-438D-9DF4-154E4A9116B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1795864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 smtClean="0"/>
              <a:t>KAJ SO SVETILA?</a:t>
            </a: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10293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6" name="Označba mesta vsebine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401" y="1992236"/>
            <a:ext cx="5988050" cy="3863258"/>
          </a:xfrm>
        </p:spPr>
      </p:pic>
      <p:sp>
        <p:nvSpPr>
          <p:cNvPr id="7" name="Ovalni oblaček 6"/>
          <p:cNvSpPr/>
          <p:nvPr/>
        </p:nvSpPr>
        <p:spPr>
          <a:xfrm>
            <a:off x="7129463" y="965200"/>
            <a:ext cx="4559300" cy="3200400"/>
          </a:xfrm>
          <a:prstGeom prst="wedgeEllipseCallout">
            <a:avLst>
              <a:gd name="adj1" fmla="val -79050"/>
              <a:gd name="adj2" fmla="val 51786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2000" dirty="0" smtClean="0"/>
              <a:t>Ali zdaj veš, kaj so svetila?</a:t>
            </a:r>
          </a:p>
          <a:p>
            <a:pPr algn="ctr"/>
            <a:r>
              <a:rPr lang="sl-SI" sz="2000" dirty="0" smtClean="0"/>
              <a:t>Če zmanjka elektrike, ti bom svetila jaz </a:t>
            </a:r>
            <a:r>
              <a:rPr lang="sl-SI" sz="2000" dirty="0" smtClean="0">
                <a:sym typeface="Wingdings" panose="05000000000000000000" pitchFamily="2" charset="2"/>
              </a:rPr>
              <a:t></a:t>
            </a:r>
          </a:p>
          <a:p>
            <a:pPr algn="ctr"/>
            <a:endParaRPr lang="sl-SI" sz="2000" dirty="0">
              <a:sym typeface="Wingdings" panose="05000000000000000000" pitchFamily="2" charset="2"/>
            </a:endParaRPr>
          </a:p>
          <a:p>
            <a:pPr algn="ctr"/>
            <a:r>
              <a:rPr lang="sl-SI" sz="2000" dirty="0" smtClean="0">
                <a:sym typeface="Wingdings" panose="05000000000000000000" pitchFamily="2" charset="2"/>
              </a:rPr>
              <a:t>Tudi učitelji </a:t>
            </a:r>
            <a:r>
              <a:rPr lang="sl-SI" sz="2000" dirty="0" smtClean="0">
                <a:sym typeface="Wingdings" panose="05000000000000000000" pitchFamily="2" charset="2"/>
              </a:rPr>
              <a:t>smo </a:t>
            </a:r>
            <a:r>
              <a:rPr lang="sl-SI" sz="2000" dirty="0" smtClean="0">
                <a:sym typeface="Wingdings" panose="05000000000000000000" pitchFamily="2" charset="2"/>
              </a:rPr>
              <a:t>svetle lučke, ki vam kažejo pot…torej </a:t>
            </a:r>
            <a:r>
              <a:rPr lang="sl-SI" sz="2000" dirty="0" smtClean="0">
                <a:sym typeface="Wingdings" panose="05000000000000000000" pitchFamily="2" charset="2"/>
              </a:rPr>
              <a:t>smo </a:t>
            </a:r>
            <a:r>
              <a:rPr lang="sl-SI" sz="2000" dirty="0" smtClean="0">
                <a:sym typeface="Wingdings" panose="05000000000000000000" pitchFamily="2" charset="2"/>
              </a:rPr>
              <a:t>svetila??!!   </a:t>
            </a:r>
          </a:p>
          <a:p>
            <a:pPr algn="ctr"/>
            <a:r>
              <a:rPr lang="sl-SI" sz="2000" dirty="0" smtClean="0">
                <a:sym typeface="Wingdings" panose="05000000000000000000" pitchFamily="2" charset="2"/>
              </a:rPr>
              <a:t>Lepo vas pozdravljam,</a:t>
            </a:r>
          </a:p>
          <a:p>
            <a:pPr algn="ctr"/>
            <a:r>
              <a:rPr lang="sl-SI" sz="2000" dirty="0">
                <a:sym typeface="Wingdings" panose="05000000000000000000" pitchFamily="2" charset="2"/>
              </a:rPr>
              <a:t>u</a:t>
            </a:r>
            <a:r>
              <a:rPr lang="sl-SI" sz="2000" dirty="0" smtClean="0">
                <a:sym typeface="Wingdings" panose="05000000000000000000" pitchFamily="2" charset="2"/>
              </a:rPr>
              <a:t>čiteljica Jana.</a:t>
            </a:r>
            <a:endParaRPr lang="sl-SI" sz="2000" dirty="0"/>
          </a:p>
        </p:txBody>
      </p:sp>
    </p:spTree>
    <p:extLst>
      <p:ext uri="{BB962C8B-B14F-4D97-AF65-F5344CB8AC3E}">
        <p14:creationId xmlns:p14="http://schemas.microsoft.com/office/powerpoint/2010/main" val="2128341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490200" cy="1704975"/>
          </a:xfrm>
        </p:spPr>
        <p:txBody>
          <a:bodyPr>
            <a:normAutofit fontScale="90000"/>
          </a:bodyPr>
          <a:lstStyle/>
          <a:p>
            <a:r>
              <a:rPr lang="sl-SI" dirty="0" smtClean="0"/>
              <a:t>Dnevno svetlobo dobimo OD Sonca, blago nočno svetlobo pa nam dajejo zvezde.</a:t>
            </a:r>
            <a:br>
              <a:rPr lang="sl-SI" dirty="0" smtClean="0"/>
            </a:br>
            <a:r>
              <a:rPr lang="sl-SI" dirty="0" smtClean="0"/>
              <a:t>Sonce JE najpomembnejši vir svetlobe na Zemlji. </a:t>
            </a:r>
            <a:endParaRPr lang="sl-SI" dirty="0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71" b="19665"/>
          <a:stretch/>
        </p:blipFill>
        <p:spPr>
          <a:xfrm>
            <a:off x="1633007" y="2806699"/>
            <a:ext cx="8399597" cy="3695701"/>
          </a:xfrm>
        </p:spPr>
      </p:pic>
      <p:sp>
        <p:nvSpPr>
          <p:cNvPr id="5" name="PoljeZBesedilom 4"/>
          <p:cNvSpPr txBox="1"/>
          <p:nvPr/>
        </p:nvSpPr>
        <p:spPr>
          <a:xfrm>
            <a:off x="3238500" y="2997200"/>
            <a:ext cx="612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DAN					NOČ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137735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ALI JE SONČNA SVETLOBA DOVOLJ ZA NAŠE ŽIVLJENJE?</a:t>
            </a:r>
            <a:endParaRPr lang="sl-SI" dirty="0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48100" y="1822821"/>
            <a:ext cx="4203699" cy="3811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259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238125"/>
            <a:ext cx="10515600" cy="1958975"/>
          </a:xfrm>
        </p:spPr>
        <p:txBody>
          <a:bodyPr>
            <a:normAutofit/>
          </a:bodyPr>
          <a:lstStyle/>
          <a:p>
            <a:r>
              <a:rPr lang="sl-SI" dirty="0" smtClean="0"/>
              <a:t>Tudi druge vire svetlobe potrebujemo.</a:t>
            </a:r>
            <a:br>
              <a:rPr lang="sl-SI" dirty="0" smtClean="0"/>
            </a:br>
            <a:r>
              <a:rPr lang="sl-SI" dirty="0" smtClean="0"/>
              <a:t>Predmeti, ki oddajajo svetlobo, se imenujejo SVETILA.</a:t>
            </a:r>
            <a:endParaRPr lang="sl-SI" dirty="0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98" t="17293" r="-1"/>
          <a:stretch/>
        </p:blipFill>
        <p:spPr>
          <a:xfrm>
            <a:off x="3073400" y="2578099"/>
            <a:ext cx="5923492" cy="3598863"/>
          </a:xfrm>
        </p:spPr>
      </p:pic>
      <p:sp>
        <p:nvSpPr>
          <p:cNvPr id="5" name="Pravokotnik 4"/>
          <p:cNvSpPr/>
          <p:nvPr/>
        </p:nvSpPr>
        <p:spPr>
          <a:xfrm>
            <a:off x="558800" y="1931768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l-SI" dirty="0" smtClean="0"/>
              <a:t/>
            </a:r>
            <a:br>
              <a:rPr lang="sl-SI" dirty="0" smtClean="0"/>
            </a:b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623598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Poznaš kakšno žuželko, ki oddaja svojo lastno svetlobo?</a:t>
            </a:r>
            <a:endParaRPr lang="sl-SI" dirty="0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7" name="Označba mesta vsebine 6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818" t="14045" r="2483" b="20810"/>
          <a:stretch/>
        </p:blipFill>
        <p:spPr>
          <a:xfrm>
            <a:off x="617365" y="2249485"/>
            <a:ext cx="5783443" cy="2788447"/>
          </a:xfrm>
        </p:spPr>
      </p:pic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sl-SI" dirty="0" smtClean="0"/>
              <a:t>To je kresnička.</a:t>
            </a:r>
            <a:endParaRPr lang="sl-SI" dirty="0"/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191494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dirty="0" smtClean="0"/>
              <a:t>Kakšna pa je razlika med Soncem in žarnico?</a:t>
            </a:r>
            <a:endParaRPr lang="sl-SI" dirty="0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dirty="0" smtClean="0"/>
              <a:t>Naravna svetila – ne moremo upravljati</a:t>
            </a:r>
            <a:endParaRPr lang="sl-SI" dirty="0"/>
          </a:p>
        </p:txBody>
      </p:sp>
      <p:pic>
        <p:nvPicPr>
          <p:cNvPr id="8" name="Označba mesta vsebine 7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20" t="17836" b="21883"/>
          <a:stretch/>
        </p:blipFill>
        <p:spPr>
          <a:xfrm>
            <a:off x="7994452" y="5041542"/>
            <a:ext cx="1713309" cy="1638300"/>
          </a:xfrm>
        </p:spPr>
      </p:pic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sl-SI" dirty="0" smtClean="0"/>
              <a:t>Umetna svetila – lahko upravljamo</a:t>
            </a:r>
            <a:endParaRPr lang="sl-SI" dirty="0"/>
          </a:p>
        </p:txBody>
      </p:sp>
      <p:pic>
        <p:nvPicPr>
          <p:cNvPr id="7" name="Označba mesta vsebine 6"/>
          <p:cNvPicPr>
            <a:picLocks noGrp="1" noChangeAspect="1"/>
          </p:cNvPicPr>
          <p:nvPr>
            <p:ph sz="quarter" idx="4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" t="22663" b="30461"/>
          <a:stretch/>
        </p:blipFill>
        <p:spPr>
          <a:xfrm>
            <a:off x="6396964" y="3181229"/>
            <a:ext cx="4908286" cy="1727201"/>
          </a:xfr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503" y="3249041"/>
            <a:ext cx="5413908" cy="2478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258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666875"/>
          </a:xfrm>
        </p:spPr>
        <p:txBody>
          <a:bodyPr>
            <a:normAutofit fontScale="90000"/>
          </a:bodyPr>
          <a:lstStyle/>
          <a:p>
            <a:r>
              <a:rPr lang="sl-SI" dirty="0" smtClean="0"/>
              <a:t>Veliko predmetov ne oddaja svoje lastne svetlobe.</a:t>
            </a:r>
            <a:br>
              <a:rPr lang="sl-SI" dirty="0" smtClean="0"/>
            </a:br>
            <a:r>
              <a:rPr lang="sl-SI" dirty="0" smtClean="0"/>
              <a:t>Te predmete vidimo, ker se svetloba od njih odbija.</a:t>
            </a:r>
            <a:br>
              <a:rPr lang="sl-SI" dirty="0" smtClean="0"/>
            </a:br>
            <a:r>
              <a:rPr lang="sl-SI" dirty="0" smtClean="0"/>
              <a:t>Ko je temno, jih ne vidimo.</a:t>
            </a:r>
            <a:endParaRPr lang="sl-SI" dirty="0"/>
          </a:p>
        </p:txBody>
      </p:sp>
      <p:pic>
        <p:nvPicPr>
          <p:cNvPr id="8" name="Označba mesta vsebine 7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381" t="17585"/>
          <a:stretch/>
        </p:blipFill>
        <p:spPr>
          <a:xfrm>
            <a:off x="2374900" y="2247899"/>
            <a:ext cx="6863694" cy="4025901"/>
          </a:xfrm>
        </p:spPr>
      </p:pic>
    </p:spTree>
    <p:extLst>
      <p:ext uri="{BB962C8B-B14F-4D97-AF65-F5344CB8AC3E}">
        <p14:creationId xmlns:p14="http://schemas.microsoft.com/office/powerpoint/2010/main" val="3254875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Kaj misliš, je Luna svetilo?</a:t>
            </a:r>
            <a:endParaRPr lang="sl-SI" dirty="0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65" t="22546" r="12315"/>
          <a:stretch/>
        </p:blipFill>
        <p:spPr>
          <a:xfrm>
            <a:off x="3340100" y="2097088"/>
            <a:ext cx="5219700" cy="4129873"/>
          </a:xfrm>
        </p:spPr>
      </p:pic>
    </p:spTree>
    <p:extLst>
      <p:ext uri="{BB962C8B-B14F-4D97-AF65-F5344CB8AC3E}">
        <p14:creationId xmlns:p14="http://schemas.microsoft.com/office/powerpoint/2010/main" val="183194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NE. Luna ne proizvaja svoje lastne svetlobe. Svetla je, ker jo </a:t>
            </a:r>
            <a:r>
              <a:rPr lang="sl-SI" dirty="0" err="1" smtClean="0"/>
              <a:t>osvetlJUJE</a:t>
            </a:r>
            <a:r>
              <a:rPr lang="sl-SI" dirty="0" smtClean="0"/>
              <a:t> Sonce.</a:t>
            </a:r>
            <a:endParaRPr lang="sl-SI" dirty="0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7" t="17001" b="4779"/>
          <a:stretch/>
        </p:blipFill>
        <p:spPr>
          <a:xfrm>
            <a:off x="2362200" y="2313211"/>
            <a:ext cx="6952192" cy="4201890"/>
          </a:xfrm>
        </p:spPr>
      </p:pic>
    </p:spTree>
    <p:extLst>
      <p:ext uri="{BB962C8B-B14F-4D97-AF65-F5344CB8AC3E}">
        <p14:creationId xmlns:p14="http://schemas.microsoft.com/office/powerpoint/2010/main" val="993028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zje">
  <a:themeElements>
    <a:clrScheme name="Vezje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Vezje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ezj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TM04033919[[fn=Vezje]]</Template>
  <TotalTime>188</TotalTime>
  <Words>140</Words>
  <Application>Microsoft Office PowerPoint</Application>
  <PresentationFormat>Širokozaslonsko</PresentationFormat>
  <Paragraphs>20</Paragraphs>
  <Slides>10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10</vt:i4>
      </vt:variant>
    </vt:vector>
  </HeadingPairs>
  <TitlesOfParts>
    <vt:vector size="15" baseType="lpstr">
      <vt:lpstr>Arial</vt:lpstr>
      <vt:lpstr>Trebuchet MS</vt:lpstr>
      <vt:lpstr>Tw Cen MT</vt:lpstr>
      <vt:lpstr>Wingdings</vt:lpstr>
      <vt:lpstr>Vezje</vt:lpstr>
      <vt:lpstr>KAJ SO SVETILA?</vt:lpstr>
      <vt:lpstr>Dnevno svetlobo dobimo OD Sonca, blago nočno svetlobo pa nam dajejo zvezde. Sonce JE najpomembnejši vir svetlobe na Zemlji. </vt:lpstr>
      <vt:lpstr>ALI JE SONČNA SVETLOBA DOVOLJ ZA NAŠE ŽIVLJENJE?</vt:lpstr>
      <vt:lpstr>Tudi druge vire svetlobe potrebujemo. Predmeti, ki oddajajo svetlobo, se imenujejo SVETILA.</vt:lpstr>
      <vt:lpstr>Poznaš kakšno žuželko, ki oddaja svojo lastno svetlobo?</vt:lpstr>
      <vt:lpstr>Kakšna pa je razlika med Soncem in žarnico?</vt:lpstr>
      <vt:lpstr>Veliko predmetov ne oddaja svoje lastne svetlobe. Te predmete vidimo, ker se svetloba od njih odbija. Ko je temno, jih ne vidimo.</vt:lpstr>
      <vt:lpstr>Kaj misliš, je Luna svetilo?</vt:lpstr>
      <vt:lpstr>NE. Luna ne proizvaja svoje lastne svetlobe. Svetla je, ker jo osvetlJUJE Sonce.</vt:lpstr>
      <vt:lpstr>PowerPointova predstavitev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Pekolj</dc:creator>
  <cp:lastModifiedBy>Pekolj</cp:lastModifiedBy>
  <cp:revision>12</cp:revision>
  <dcterms:created xsi:type="dcterms:W3CDTF">2020-03-19T07:40:11Z</dcterms:created>
  <dcterms:modified xsi:type="dcterms:W3CDTF">2020-03-19T11:20:02Z</dcterms:modified>
</cp:coreProperties>
</file>