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  <dgm:t>
        <a:bodyPr/>
        <a:lstStyle/>
        <a:p>
          <a:endParaRPr lang="sl-SI"/>
        </a:p>
      </dgm:t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  <dgm:t>
        <a:bodyPr/>
        <a:lstStyle/>
        <a:p>
          <a:endParaRPr lang="sl-SI"/>
        </a:p>
      </dgm:t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  <dgm:t>
        <a:bodyPr/>
        <a:lstStyle/>
        <a:p>
          <a:endParaRPr lang="sl-SI"/>
        </a:p>
      </dgm:t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  <dgm:t>
        <a:bodyPr/>
        <a:lstStyle/>
        <a:p>
          <a:endParaRPr lang="sl-SI"/>
        </a:p>
      </dgm:t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  <dgm:t>
        <a:bodyPr/>
        <a:lstStyle/>
        <a:p>
          <a:endParaRPr lang="sl-SI"/>
        </a:p>
      </dgm:t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  <dgm:t>
        <a:bodyPr/>
        <a:lstStyle/>
        <a:p>
          <a:endParaRPr lang="sl-SI"/>
        </a:p>
      </dgm:t>
    </dgm:pt>
  </dgm:ptLst>
  <dgm:cxnLst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Katja Gruber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osnovošolskih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5A34FE9A-FDC7-4C55-BA37-7D7D95AABE3F}"/>
              </a:ext>
            </a:extLst>
          </p:cNvPr>
          <p:cNvSpPr/>
          <p:nvPr/>
        </p:nvSpPr>
        <p:spPr>
          <a:xfrm>
            <a:off x="3851349" y="6259191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pripravila Katja Gruber, 16. 3. 2020</a:t>
            </a:r>
          </a:p>
          <a:p>
            <a:r>
              <a:rPr lang="sl-SI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povzeto po zbirkah Katjina </a:t>
            </a:r>
            <a:r>
              <a:rPr lang="sl-SI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upevalnica</a:t>
            </a:r>
            <a:endParaRPr lang="sl-SI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20045" r="17000" b="16195"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43FC4D-F9D8-4E96-83B5-19F4FF485A49}"/>
              </a:ext>
            </a:extLst>
          </p:cNvPr>
          <p:cNvSpPr txBox="1"/>
          <p:nvPr/>
        </p:nvSpPr>
        <p:spPr>
          <a:xfrm>
            <a:off x="1455715" y="260648"/>
            <a:ext cx="623260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63360" r="46307" b="19516"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1489" r="7571" b="4647"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delate 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217</Words>
  <Application>Microsoft Office PowerPoint</Application>
  <PresentationFormat>Diaprojekcija na zaslonu (4:3)</PresentationFormat>
  <Paragraphs>47</Paragraphs>
  <Slides>14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SolaKB</cp:lastModifiedBy>
  <cp:revision>60</cp:revision>
  <dcterms:created xsi:type="dcterms:W3CDTF">2012-01-20T15:01:25Z</dcterms:created>
  <dcterms:modified xsi:type="dcterms:W3CDTF">2020-03-23T11:38:35Z</dcterms:modified>
</cp:coreProperties>
</file>